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61" r:id="rId7"/>
    <p:sldId id="272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5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2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8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3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2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1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9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7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1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1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1DF6A-7882-4337-B151-8F3A2AB1B97E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B94BE-0A4C-44F1-9B6C-FFE11CC15E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75762" y="3308331"/>
            <a:ext cx="2948757" cy="3241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72" y="357002"/>
            <a:ext cx="8265569" cy="4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3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84" y="1924335"/>
            <a:ext cx="11546006" cy="309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79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80" y="1253565"/>
            <a:ext cx="11177516" cy="5416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5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861" y="1758531"/>
            <a:ext cx="11739029" cy="42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4" y="1842446"/>
            <a:ext cx="11963024" cy="34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1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60" y="2060811"/>
            <a:ext cx="11546006" cy="241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7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26" y="1253565"/>
            <a:ext cx="11505062" cy="5595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4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06" y="1583140"/>
            <a:ext cx="11491415" cy="14603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4353" y="3534770"/>
            <a:ext cx="9959387" cy="278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1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11" y="354378"/>
            <a:ext cx="1645880" cy="154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36709" y="4544114"/>
            <a:ext cx="101493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Цветные бланки сертификатов и дипломов призы и сувениры для участников будут высылаться в региональные оргкомитеты по мере возможности их получения в связи с санитарно-эпидемиологической обстановкой как в России в целом, так и в отдельных регионах.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7" y="343895"/>
            <a:ext cx="10388484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1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9314" y="1783552"/>
            <a:ext cx="108237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solidFill>
                <a:srgbClr val="000000"/>
              </a:solidFill>
              <a:latin typeface="Book Antiqua" panose="02040602050305030304" pitchFamily="18" charset="0"/>
              <a:cs typeface="Gecko Personal Use Only" pitchFamily="2" charset="0"/>
            </a:endParaRPr>
          </a:p>
          <a:p>
            <a:pPr algn="ctr"/>
            <a:endParaRPr lang="ru-RU" sz="3200" dirty="0" smtClean="0">
              <a:solidFill>
                <a:srgbClr val="000000"/>
              </a:solidFill>
              <a:latin typeface="Book Antiqua" panose="02040602050305030304" pitchFamily="18" charset="0"/>
              <a:cs typeface="Gecko Personal Use Only" pitchFamily="2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Book Antiqua" panose="02040602050305030304" pitchFamily="18" charset="0"/>
                <a:cs typeface="Gecko Personal Use Only" pitchFamily="2" charset="0"/>
              </a:rPr>
              <a:t>КОГОАУ «Кировский физико-математический лицей»</a:t>
            </a:r>
            <a:endParaRPr lang="ru-RU" sz="3200" dirty="0">
              <a:solidFill>
                <a:srgbClr val="000000"/>
              </a:solidFill>
              <a:latin typeface="Book Antiqua" panose="02040602050305030304" pitchFamily="18" charset="0"/>
              <a:cs typeface="Gecko Personal Use Only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011" y="354378"/>
            <a:ext cx="1645880" cy="1545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9" t="4610" r="35990" b="67774"/>
          <a:stretch/>
        </p:blipFill>
        <p:spPr>
          <a:xfrm>
            <a:off x="3889612" y="941695"/>
            <a:ext cx="3289111" cy="6414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64" y="3739486"/>
            <a:ext cx="1861058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7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590" y="790947"/>
            <a:ext cx="10559438" cy="9252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590" y="2388359"/>
            <a:ext cx="11806721" cy="43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11" y="1639868"/>
            <a:ext cx="11759045" cy="46381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99541" y="-140782"/>
            <a:ext cx="232467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solidFill>
                <a:srgbClr val="000000"/>
              </a:solidFill>
              <a:latin typeface="Book Antiqua" panose="02040602050305030304" pitchFamily="18" charset="0"/>
              <a:cs typeface="Gecko Personal Use Only" pitchFamily="2" charset="0"/>
            </a:endParaRP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Book Antiqua" panose="02040602050305030304" pitchFamily="18" charset="0"/>
                <a:cs typeface="Gecko Personal Use Only" pitchFamily="2" charset="0"/>
              </a:rPr>
              <a:t>Включая 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Book Antiqua" panose="02040602050305030304" pitchFamily="18" charset="0"/>
                <a:cs typeface="Gecko Personal Use Only" pitchFamily="2" charset="0"/>
              </a:rPr>
              <a:t>ШР КФМЛ</a:t>
            </a:r>
            <a:endParaRPr lang="ru-RU" sz="3200" dirty="0">
              <a:solidFill>
                <a:srgbClr val="000000"/>
              </a:solidFill>
              <a:latin typeface="Book Antiqua" panose="02040602050305030304" pitchFamily="18" charset="0"/>
              <a:cs typeface="Gecko Personal Use Onl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7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716" y="2050104"/>
            <a:ext cx="11815043" cy="38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5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02" y="2006221"/>
            <a:ext cx="11692132" cy="1135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602" y="3142029"/>
            <a:ext cx="11616287" cy="33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77" y="2079497"/>
            <a:ext cx="11946430" cy="3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1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3" y="354378"/>
            <a:ext cx="957387" cy="89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68" y="1651378"/>
            <a:ext cx="11559654" cy="43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71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46</Words>
  <Application>Microsoft Office PowerPoint</Application>
  <PresentationFormat>Широкоэкранный</PresentationFormat>
  <Paragraphs>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Gecko Personal Use Only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Кострова Александра Анатольевна</cp:lastModifiedBy>
  <cp:revision>5</cp:revision>
  <dcterms:created xsi:type="dcterms:W3CDTF">2020-05-14T10:12:07Z</dcterms:created>
  <dcterms:modified xsi:type="dcterms:W3CDTF">2020-05-14T10:53:55Z</dcterms:modified>
</cp:coreProperties>
</file>