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416" r:id="rId2"/>
    <p:sldId id="362" r:id="rId3"/>
    <p:sldId id="397" r:id="rId4"/>
    <p:sldId id="398" r:id="rId5"/>
    <p:sldId id="399" r:id="rId6"/>
    <p:sldId id="401" r:id="rId7"/>
    <p:sldId id="402" r:id="rId8"/>
    <p:sldId id="400" r:id="rId9"/>
    <p:sldId id="404" r:id="rId10"/>
    <p:sldId id="405" r:id="rId11"/>
    <p:sldId id="403" r:id="rId12"/>
    <p:sldId id="406" r:id="rId13"/>
    <p:sldId id="407" r:id="rId14"/>
    <p:sldId id="371" r:id="rId15"/>
    <p:sldId id="408" r:id="rId16"/>
    <p:sldId id="379" r:id="rId17"/>
    <p:sldId id="366" r:id="rId18"/>
    <p:sldId id="409" r:id="rId19"/>
    <p:sldId id="410" r:id="rId20"/>
    <p:sldId id="411" r:id="rId21"/>
    <p:sldId id="412" r:id="rId22"/>
    <p:sldId id="414" r:id="rId23"/>
    <p:sldId id="415" r:id="rId24"/>
    <p:sldId id="413" r:id="rId25"/>
    <p:sldId id="396" r:id="rId26"/>
    <p:sldId id="424" r:id="rId27"/>
    <p:sldId id="425" r:id="rId28"/>
    <p:sldId id="423" r:id="rId29"/>
    <p:sldId id="426" r:id="rId30"/>
  </p:sldIdLst>
  <p:sldSz cx="9144000" cy="6858000" type="screen4x3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0000FF"/>
    <a:srgbClr val="242490"/>
    <a:srgbClr val="E20000"/>
    <a:srgbClr val="E60000"/>
    <a:srgbClr val="FFFFF7"/>
    <a:srgbClr val="EFFFFF"/>
    <a:srgbClr val="FFFFFF"/>
    <a:srgbClr val="2C3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667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C63ED-2586-439A-8970-7154466AFC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E1F19-F081-4F80-80DF-F231C864FEA0}">
      <dgm:prSet phldrT="[Текст]"/>
      <dgm:spPr/>
      <dgm:t>
        <a:bodyPr/>
        <a:lstStyle/>
        <a:p>
          <a:r>
            <a:rPr lang="ru-RU" dirty="0" smtClean="0"/>
            <a:t>Контекстные задания</a:t>
          </a:r>
          <a:endParaRPr lang="ru-RU" dirty="0"/>
        </a:p>
      </dgm:t>
    </dgm:pt>
    <dgm:pt modelId="{330B6090-5654-42CB-A298-B169BB8A9EB3}" type="parTrans" cxnId="{F31F3AD1-F001-4993-90B2-B09C148F12B8}">
      <dgm:prSet/>
      <dgm:spPr/>
      <dgm:t>
        <a:bodyPr/>
        <a:lstStyle/>
        <a:p>
          <a:endParaRPr lang="ru-RU"/>
        </a:p>
      </dgm:t>
    </dgm:pt>
    <dgm:pt modelId="{C51685F3-144A-4DB2-BF0E-0F26F2C615EC}" type="sibTrans" cxnId="{F31F3AD1-F001-4993-90B2-B09C148F12B8}">
      <dgm:prSet/>
      <dgm:spPr/>
      <dgm:t>
        <a:bodyPr/>
        <a:lstStyle/>
        <a:p>
          <a:endParaRPr lang="ru-RU"/>
        </a:p>
      </dgm:t>
    </dgm:pt>
    <dgm:pt modelId="{6BE7AF4A-8B02-4DB1-8FCF-FAF9C98FE75B}">
      <dgm:prSet phldrT="[Текст]"/>
      <dgm:spPr/>
      <dgm:t>
        <a:bodyPr/>
        <a:lstStyle/>
        <a:p>
          <a:r>
            <a:rPr lang="ru-RU" dirty="0" smtClean="0"/>
            <a:t>Урок и внеурочная деятельность</a:t>
          </a:r>
          <a:endParaRPr lang="ru-RU" dirty="0"/>
        </a:p>
      </dgm:t>
    </dgm:pt>
    <dgm:pt modelId="{EB3A3A7B-D98B-4808-9044-C17BDC9F150F}" type="parTrans" cxnId="{BAC1C2B1-B96C-4297-9D9A-D0CFE7415C21}">
      <dgm:prSet/>
      <dgm:spPr/>
      <dgm:t>
        <a:bodyPr/>
        <a:lstStyle/>
        <a:p>
          <a:endParaRPr lang="ru-RU"/>
        </a:p>
      </dgm:t>
    </dgm:pt>
    <dgm:pt modelId="{480DABD9-AB5E-410F-BC71-7FF2C694D06C}" type="sibTrans" cxnId="{BAC1C2B1-B96C-4297-9D9A-D0CFE7415C21}">
      <dgm:prSet/>
      <dgm:spPr/>
      <dgm:t>
        <a:bodyPr/>
        <a:lstStyle/>
        <a:p>
          <a:endParaRPr lang="ru-RU"/>
        </a:p>
      </dgm:t>
    </dgm:pt>
    <dgm:pt modelId="{186B2BF6-A0AA-4F83-92E9-59B97C0046EA}">
      <dgm:prSet phldrT="[Текст]"/>
      <dgm:spPr/>
      <dgm:t>
        <a:bodyPr/>
        <a:lstStyle/>
        <a:p>
          <a:r>
            <a:rPr lang="ru-RU" dirty="0" smtClean="0"/>
            <a:t>Технологии и </a:t>
          </a:r>
          <a:r>
            <a:rPr lang="ru-RU" dirty="0" err="1" smtClean="0"/>
            <a:t>критериальное</a:t>
          </a:r>
          <a:r>
            <a:rPr lang="ru-RU" dirty="0" smtClean="0"/>
            <a:t> оценивание</a:t>
          </a:r>
          <a:endParaRPr lang="ru-RU" dirty="0"/>
        </a:p>
      </dgm:t>
    </dgm:pt>
    <dgm:pt modelId="{653090E1-514D-4EDD-95FD-A4779F77D8F3}" type="parTrans" cxnId="{2672383F-73A1-44AA-AE8E-7386AD6DBB32}">
      <dgm:prSet/>
      <dgm:spPr/>
      <dgm:t>
        <a:bodyPr/>
        <a:lstStyle/>
        <a:p>
          <a:endParaRPr lang="ru-RU"/>
        </a:p>
      </dgm:t>
    </dgm:pt>
    <dgm:pt modelId="{F08011C1-4294-43B9-A504-D1C2BF494ECB}" type="sibTrans" cxnId="{2672383F-73A1-44AA-AE8E-7386AD6DBB32}">
      <dgm:prSet/>
      <dgm:spPr/>
      <dgm:t>
        <a:bodyPr/>
        <a:lstStyle/>
        <a:p>
          <a:endParaRPr lang="ru-RU"/>
        </a:p>
      </dgm:t>
    </dgm:pt>
    <dgm:pt modelId="{32C7499E-E5C4-4809-A9D5-19CFE076D2F4}" type="pres">
      <dgm:prSet presAssocID="{31DC63ED-2586-439A-8970-7154466AFC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B74717-BFC5-4BEE-89E8-F75E1EA131BE}" type="pres">
      <dgm:prSet presAssocID="{31DC63ED-2586-439A-8970-7154466AFCF4}" presName="Name1" presStyleCnt="0"/>
      <dgm:spPr/>
    </dgm:pt>
    <dgm:pt modelId="{9D9F35EF-FF96-4534-8CAD-51668A8B0393}" type="pres">
      <dgm:prSet presAssocID="{31DC63ED-2586-439A-8970-7154466AFCF4}" presName="cycle" presStyleCnt="0"/>
      <dgm:spPr/>
    </dgm:pt>
    <dgm:pt modelId="{E3FF5085-6AB7-4E51-B157-D645B03A5839}" type="pres">
      <dgm:prSet presAssocID="{31DC63ED-2586-439A-8970-7154466AFCF4}" presName="srcNode" presStyleLbl="node1" presStyleIdx="0" presStyleCnt="3"/>
      <dgm:spPr/>
    </dgm:pt>
    <dgm:pt modelId="{39034DFE-8E16-4995-82FB-6E7B787FB3F8}" type="pres">
      <dgm:prSet presAssocID="{31DC63ED-2586-439A-8970-7154466AFCF4}" presName="conn" presStyleLbl="parChTrans1D2" presStyleIdx="0" presStyleCnt="1"/>
      <dgm:spPr/>
      <dgm:t>
        <a:bodyPr/>
        <a:lstStyle/>
        <a:p>
          <a:endParaRPr lang="ru-RU"/>
        </a:p>
      </dgm:t>
    </dgm:pt>
    <dgm:pt modelId="{98FAB8CE-B8FC-4B1C-8631-0924934FF544}" type="pres">
      <dgm:prSet presAssocID="{31DC63ED-2586-439A-8970-7154466AFCF4}" presName="extraNode" presStyleLbl="node1" presStyleIdx="0" presStyleCnt="3"/>
      <dgm:spPr/>
    </dgm:pt>
    <dgm:pt modelId="{CB6629F8-D19F-400E-B6D7-7FD26AED490E}" type="pres">
      <dgm:prSet presAssocID="{31DC63ED-2586-439A-8970-7154466AFCF4}" presName="dstNode" presStyleLbl="node1" presStyleIdx="0" presStyleCnt="3"/>
      <dgm:spPr/>
    </dgm:pt>
    <dgm:pt modelId="{AA5AB293-0F22-4A8E-9579-2895FF38AA58}" type="pres">
      <dgm:prSet presAssocID="{82BE1F19-F081-4F80-80DF-F231C864FEA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67742-0B10-4205-A0E5-4B023B39DA64}" type="pres">
      <dgm:prSet presAssocID="{82BE1F19-F081-4F80-80DF-F231C864FEA0}" presName="accent_1" presStyleCnt="0"/>
      <dgm:spPr/>
    </dgm:pt>
    <dgm:pt modelId="{FF20C29C-B257-4D59-8135-EDBD3A295082}" type="pres">
      <dgm:prSet presAssocID="{82BE1F19-F081-4F80-80DF-F231C864FEA0}" presName="accentRepeatNode" presStyleLbl="solidFgAcc1" presStyleIdx="0" presStyleCnt="3"/>
      <dgm:spPr/>
    </dgm:pt>
    <dgm:pt modelId="{02F9B025-62DB-45F5-93C4-62B3B1151E91}" type="pres">
      <dgm:prSet presAssocID="{6BE7AF4A-8B02-4DB1-8FCF-FAF9C98FE75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BE87-D688-4D4C-9FE0-C2A47A3AEC11}" type="pres">
      <dgm:prSet presAssocID="{6BE7AF4A-8B02-4DB1-8FCF-FAF9C98FE75B}" presName="accent_2" presStyleCnt="0"/>
      <dgm:spPr/>
    </dgm:pt>
    <dgm:pt modelId="{2D1D3B77-EA25-4AB8-8E81-A50C5EDAB8D8}" type="pres">
      <dgm:prSet presAssocID="{6BE7AF4A-8B02-4DB1-8FCF-FAF9C98FE75B}" presName="accentRepeatNode" presStyleLbl="solidFgAcc1" presStyleIdx="1" presStyleCnt="3"/>
      <dgm:spPr/>
    </dgm:pt>
    <dgm:pt modelId="{EAA8EDE7-4EC4-4183-AA3B-D1C2AF08C90A}" type="pres">
      <dgm:prSet presAssocID="{186B2BF6-A0AA-4F83-92E9-59B97C0046E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74B7-8974-4598-80AE-F9B933D05BB4}" type="pres">
      <dgm:prSet presAssocID="{186B2BF6-A0AA-4F83-92E9-59B97C0046EA}" presName="accent_3" presStyleCnt="0"/>
      <dgm:spPr/>
    </dgm:pt>
    <dgm:pt modelId="{DDA2707E-FBDC-4C7F-8B87-0AC0A9B3E77B}" type="pres">
      <dgm:prSet presAssocID="{186B2BF6-A0AA-4F83-92E9-59B97C0046EA}" presName="accentRepeatNode" presStyleLbl="solidFgAcc1" presStyleIdx="2" presStyleCnt="3"/>
      <dgm:spPr/>
    </dgm:pt>
  </dgm:ptLst>
  <dgm:cxnLst>
    <dgm:cxn modelId="{2E7E67F6-BE65-4ECB-9E26-94F0B4D267DD}" type="presOf" srcId="{186B2BF6-A0AA-4F83-92E9-59B97C0046EA}" destId="{EAA8EDE7-4EC4-4183-AA3B-D1C2AF08C90A}" srcOrd="0" destOrd="0" presId="urn:microsoft.com/office/officeart/2008/layout/VerticalCurvedList"/>
    <dgm:cxn modelId="{A6C0978E-45B6-4EB1-9689-E4DCCF466143}" type="presOf" srcId="{31DC63ED-2586-439A-8970-7154466AFCF4}" destId="{32C7499E-E5C4-4809-A9D5-19CFE076D2F4}" srcOrd="0" destOrd="0" presId="urn:microsoft.com/office/officeart/2008/layout/VerticalCurvedList"/>
    <dgm:cxn modelId="{2672383F-73A1-44AA-AE8E-7386AD6DBB32}" srcId="{31DC63ED-2586-439A-8970-7154466AFCF4}" destId="{186B2BF6-A0AA-4F83-92E9-59B97C0046EA}" srcOrd="2" destOrd="0" parTransId="{653090E1-514D-4EDD-95FD-A4779F77D8F3}" sibTransId="{F08011C1-4294-43B9-A504-D1C2BF494ECB}"/>
    <dgm:cxn modelId="{BAC1C2B1-B96C-4297-9D9A-D0CFE7415C21}" srcId="{31DC63ED-2586-439A-8970-7154466AFCF4}" destId="{6BE7AF4A-8B02-4DB1-8FCF-FAF9C98FE75B}" srcOrd="1" destOrd="0" parTransId="{EB3A3A7B-D98B-4808-9044-C17BDC9F150F}" sibTransId="{480DABD9-AB5E-410F-BC71-7FF2C694D06C}"/>
    <dgm:cxn modelId="{D150FC78-3977-401E-ABB1-4FF8064AF410}" type="presOf" srcId="{C51685F3-144A-4DB2-BF0E-0F26F2C615EC}" destId="{39034DFE-8E16-4995-82FB-6E7B787FB3F8}" srcOrd="0" destOrd="0" presId="urn:microsoft.com/office/officeart/2008/layout/VerticalCurvedList"/>
    <dgm:cxn modelId="{EA76E700-D8D7-4FDB-AF5B-18438FCB45CB}" type="presOf" srcId="{82BE1F19-F081-4F80-80DF-F231C864FEA0}" destId="{AA5AB293-0F22-4A8E-9579-2895FF38AA58}" srcOrd="0" destOrd="0" presId="urn:microsoft.com/office/officeart/2008/layout/VerticalCurvedList"/>
    <dgm:cxn modelId="{D0F6803F-27AF-4F38-9809-556F4DA56951}" type="presOf" srcId="{6BE7AF4A-8B02-4DB1-8FCF-FAF9C98FE75B}" destId="{02F9B025-62DB-45F5-93C4-62B3B1151E91}" srcOrd="0" destOrd="0" presId="urn:microsoft.com/office/officeart/2008/layout/VerticalCurvedList"/>
    <dgm:cxn modelId="{F31F3AD1-F001-4993-90B2-B09C148F12B8}" srcId="{31DC63ED-2586-439A-8970-7154466AFCF4}" destId="{82BE1F19-F081-4F80-80DF-F231C864FEA0}" srcOrd="0" destOrd="0" parTransId="{330B6090-5654-42CB-A298-B169BB8A9EB3}" sibTransId="{C51685F3-144A-4DB2-BF0E-0F26F2C615EC}"/>
    <dgm:cxn modelId="{23C60D01-1C25-4717-8E01-D784A67E3EE3}" type="presParOf" srcId="{32C7499E-E5C4-4809-A9D5-19CFE076D2F4}" destId="{81B74717-BFC5-4BEE-89E8-F75E1EA131BE}" srcOrd="0" destOrd="0" presId="urn:microsoft.com/office/officeart/2008/layout/VerticalCurvedList"/>
    <dgm:cxn modelId="{E1C3D58C-C1F6-47DD-BD2B-76A3CD98BFEE}" type="presParOf" srcId="{81B74717-BFC5-4BEE-89E8-F75E1EA131BE}" destId="{9D9F35EF-FF96-4534-8CAD-51668A8B0393}" srcOrd="0" destOrd="0" presId="urn:microsoft.com/office/officeart/2008/layout/VerticalCurvedList"/>
    <dgm:cxn modelId="{B647F24A-7E04-4A11-83DF-55121F0498F0}" type="presParOf" srcId="{9D9F35EF-FF96-4534-8CAD-51668A8B0393}" destId="{E3FF5085-6AB7-4E51-B157-D645B03A5839}" srcOrd="0" destOrd="0" presId="urn:microsoft.com/office/officeart/2008/layout/VerticalCurvedList"/>
    <dgm:cxn modelId="{FA9FB717-5DF8-489B-93F1-EA0A5F22A0FE}" type="presParOf" srcId="{9D9F35EF-FF96-4534-8CAD-51668A8B0393}" destId="{39034DFE-8E16-4995-82FB-6E7B787FB3F8}" srcOrd="1" destOrd="0" presId="urn:microsoft.com/office/officeart/2008/layout/VerticalCurvedList"/>
    <dgm:cxn modelId="{0733A10A-BE10-4DC2-A25E-60DED2DA31C2}" type="presParOf" srcId="{9D9F35EF-FF96-4534-8CAD-51668A8B0393}" destId="{98FAB8CE-B8FC-4B1C-8631-0924934FF544}" srcOrd="2" destOrd="0" presId="urn:microsoft.com/office/officeart/2008/layout/VerticalCurvedList"/>
    <dgm:cxn modelId="{39114001-960C-43BA-A710-037FB53E7644}" type="presParOf" srcId="{9D9F35EF-FF96-4534-8CAD-51668A8B0393}" destId="{CB6629F8-D19F-400E-B6D7-7FD26AED490E}" srcOrd="3" destOrd="0" presId="urn:microsoft.com/office/officeart/2008/layout/VerticalCurvedList"/>
    <dgm:cxn modelId="{D85C44ED-6D9C-49A6-8061-B9A28EAA7AA3}" type="presParOf" srcId="{81B74717-BFC5-4BEE-89E8-F75E1EA131BE}" destId="{AA5AB293-0F22-4A8E-9579-2895FF38AA58}" srcOrd="1" destOrd="0" presId="urn:microsoft.com/office/officeart/2008/layout/VerticalCurvedList"/>
    <dgm:cxn modelId="{CEEA1862-0865-4B99-9B2A-47A79CFE6FD6}" type="presParOf" srcId="{81B74717-BFC5-4BEE-89E8-F75E1EA131BE}" destId="{11067742-0B10-4205-A0E5-4B023B39DA64}" srcOrd="2" destOrd="0" presId="urn:microsoft.com/office/officeart/2008/layout/VerticalCurvedList"/>
    <dgm:cxn modelId="{2363E66A-3F5E-46E9-BEBC-31CC146BC69F}" type="presParOf" srcId="{11067742-0B10-4205-A0E5-4B023B39DA64}" destId="{FF20C29C-B257-4D59-8135-EDBD3A295082}" srcOrd="0" destOrd="0" presId="urn:microsoft.com/office/officeart/2008/layout/VerticalCurvedList"/>
    <dgm:cxn modelId="{0A0E7337-5CEC-4098-9810-2D7E8E8F893D}" type="presParOf" srcId="{81B74717-BFC5-4BEE-89E8-F75E1EA131BE}" destId="{02F9B025-62DB-45F5-93C4-62B3B1151E91}" srcOrd="3" destOrd="0" presId="urn:microsoft.com/office/officeart/2008/layout/VerticalCurvedList"/>
    <dgm:cxn modelId="{248B565F-6D11-46A4-9B80-3D051407B226}" type="presParOf" srcId="{81B74717-BFC5-4BEE-89E8-F75E1EA131BE}" destId="{6826BE87-D688-4D4C-9FE0-C2A47A3AEC11}" srcOrd="4" destOrd="0" presId="urn:microsoft.com/office/officeart/2008/layout/VerticalCurvedList"/>
    <dgm:cxn modelId="{FA4D51FC-001C-4432-A1F2-F77E197F9587}" type="presParOf" srcId="{6826BE87-D688-4D4C-9FE0-C2A47A3AEC11}" destId="{2D1D3B77-EA25-4AB8-8E81-A50C5EDAB8D8}" srcOrd="0" destOrd="0" presId="urn:microsoft.com/office/officeart/2008/layout/VerticalCurvedList"/>
    <dgm:cxn modelId="{94A0F80E-AE20-46C5-B2A9-6C62E06E9352}" type="presParOf" srcId="{81B74717-BFC5-4BEE-89E8-F75E1EA131BE}" destId="{EAA8EDE7-4EC4-4183-AA3B-D1C2AF08C90A}" srcOrd="5" destOrd="0" presId="urn:microsoft.com/office/officeart/2008/layout/VerticalCurvedList"/>
    <dgm:cxn modelId="{EE818040-3F43-4ACE-B65D-62244A81E23B}" type="presParOf" srcId="{81B74717-BFC5-4BEE-89E8-F75E1EA131BE}" destId="{510A74B7-8974-4598-80AE-F9B933D05BB4}" srcOrd="6" destOrd="0" presId="urn:microsoft.com/office/officeart/2008/layout/VerticalCurvedList"/>
    <dgm:cxn modelId="{FC060E05-11D2-44B0-A743-DFE5A298EAD5}" type="presParOf" srcId="{510A74B7-8974-4598-80AE-F9B933D05BB4}" destId="{DDA2707E-FBDC-4C7F-8B87-0AC0A9B3E7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DC63ED-2586-439A-8970-7154466AFC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E1F19-F081-4F80-80DF-F231C864FEA0}">
      <dgm:prSet phldrT="[Текст]"/>
      <dgm:spPr/>
      <dgm:t>
        <a:bodyPr/>
        <a:lstStyle/>
        <a:p>
          <a:r>
            <a:rPr lang="ru-RU" dirty="0" smtClean="0"/>
            <a:t>Контекстные задания</a:t>
          </a:r>
          <a:endParaRPr lang="ru-RU" dirty="0"/>
        </a:p>
      </dgm:t>
    </dgm:pt>
    <dgm:pt modelId="{330B6090-5654-42CB-A298-B169BB8A9EB3}" type="parTrans" cxnId="{F31F3AD1-F001-4993-90B2-B09C148F12B8}">
      <dgm:prSet/>
      <dgm:spPr/>
      <dgm:t>
        <a:bodyPr/>
        <a:lstStyle/>
        <a:p>
          <a:endParaRPr lang="ru-RU"/>
        </a:p>
      </dgm:t>
    </dgm:pt>
    <dgm:pt modelId="{C51685F3-144A-4DB2-BF0E-0F26F2C615EC}" type="sibTrans" cxnId="{F31F3AD1-F001-4993-90B2-B09C148F12B8}">
      <dgm:prSet/>
      <dgm:spPr/>
      <dgm:t>
        <a:bodyPr/>
        <a:lstStyle/>
        <a:p>
          <a:endParaRPr lang="ru-RU"/>
        </a:p>
      </dgm:t>
    </dgm:pt>
    <dgm:pt modelId="{6BE7AF4A-8B02-4DB1-8FCF-FAF9C98FE75B}">
      <dgm:prSet phldrT="[Текст]"/>
      <dgm:spPr/>
      <dgm:t>
        <a:bodyPr/>
        <a:lstStyle/>
        <a:p>
          <a:r>
            <a:rPr lang="ru-RU" dirty="0" smtClean="0"/>
            <a:t>Урок и внеурочная деятельность</a:t>
          </a:r>
          <a:endParaRPr lang="ru-RU" dirty="0"/>
        </a:p>
      </dgm:t>
    </dgm:pt>
    <dgm:pt modelId="{EB3A3A7B-D98B-4808-9044-C17BDC9F150F}" type="parTrans" cxnId="{BAC1C2B1-B96C-4297-9D9A-D0CFE7415C21}">
      <dgm:prSet/>
      <dgm:spPr/>
      <dgm:t>
        <a:bodyPr/>
        <a:lstStyle/>
        <a:p>
          <a:endParaRPr lang="ru-RU"/>
        </a:p>
      </dgm:t>
    </dgm:pt>
    <dgm:pt modelId="{480DABD9-AB5E-410F-BC71-7FF2C694D06C}" type="sibTrans" cxnId="{BAC1C2B1-B96C-4297-9D9A-D0CFE7415C21}">
      <dgm:prSet/>
      <dgm:spPr/>
      <dgm:t>
        <a:bodyPr/>
        <a:lstStyle/>
        <a:p>
          <a:endParaRPr lang="ru-RU"/>
        </a:p>
      </dgm:t>
    </dgm:pt>
    <dgm:pt modelId="{186B2BF6-A0AA-4F83-92E9-59B97C0046EA}">
      <dgm:prSet phldrT="[Текст]"/>
      <dgm:spPr/>
      <dgm:t>
        <a:bodyPr/>
        <a:lstStyle/>
        <a:p>
          <a:r>
            <a:rPr lang="ru-RU" dirty="0" smtClean="0"/>
            <a:t>Технологии и </a:t>
          </a:r>
          <a:r>
            <a:rPr lang="ru-RU" dirty="0" err="1" smtClean="0"/>
            <a:t>критериальное</a:t>
          </a:r>
          <a:r>
            <a:rPr lang="ru-RU" dirty="0" smtClean="0"/>
            <a:t> оценивание</a:t>
          </a:r>
          <a:endParaRPr lang="ru-RU" dirty="0"/>
        </a:p>
      </dgm:t>
    </dgm:pt>
    <dgm:pt modelId="{653090E1-514D-4EDD-95FD-A4779F77D8F3}" type="parTrans" cxnId="{2672383F-73A1-44AA-AE8E-7386AD6DBB32}">
      <dgm:prSet/>
      <dgm:spPr/>
      <dgm:t>
        <a:bodyPr/>
        <a:lstStyle/>
        <a:p>
          <a:endParaRPr lang="ru-RU"/>
        </a:p>
      </dgm:t>
    </dgm:pt>
    <dgm:pt modelId="{F08011C1-4294-43B9-A504-D1C2BF494ECB}" type="sibTrans" cxnId="{2672383F-73A1-44AA-AE8E-7386AD6DBB32}">
      <dgm:prSet/>
      <dgm:spPr/>
      <dgm:t>
        <a:bodyPr/>
        <a:lstStyle/>
        <a:p>
          <a:endParaRPr lang="ru-RU"/>
        </a:p>
      </dgm:t>
    </dgm:pt>
    <dgm:pt modelId="{32C7499E-E5C4-4809-A9D5-19CFE076D2F4}" type="pres">
      <dgm:prSet presAssocID="{31DC63ED-2586-439A-8970-7154466AFC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B74717-BFC5-4BEE-89E8-F75E1EA131BE}" type="pres">
      <dgm:prSet presAssocID="{31DC63ED-2586-439A-8970-7154466AFCF4}" presName="Name1" presStyleCnt="0"/>
      <dgm:spPr/>
    </dgm:pt>
    <dgm:pt modelId="{9D9F35EF-FF96-4534-8CAD-51668A8B0393}" type="pres">
      <dgm:prSet presAssocID="{31DC63ED-2586-439A-8970-7154466AFCF4}" presName="cycle" presStyleCnt="0"/>
      <dgm:spPr/>
    </dgm:pt>
    <dgm:pt modelId="{E3FF5085-6AB7-4E51-B157-D645B03A5839}" type="pres">
      <dgm:prSet presAssocID="{31DC63ED-2586-439A-8970-7154466AFCF4}" presName="srcNode" presStyleLbl="node1" presStyleIdx="0" presStyleCnt="3"/>
      <dgm:spPr/>
    </dgm:pt>
    <dgm:pt modelId="{39034DFE-8E16-4995-82FB-6E7B787FB3F8}" type="pres">
      <dgm:prSet presAssocID="{31DC63ED-2586-439A-8970-7154466AFCF4}" presName="conn" presStyleLbl="parChTrans1D2" presStyleIdx="0" presStyleCnt="1"/>
      <dgm:spPr/>
      <dgm:t>
        <a:bodyPr/>
        <a:lstStyle/>
        <a:p>
          <a:endParaRPr lang="ru-RU"/>
        </a:p>
      </dgm:t>
    </dgm:pt>
    <dgm:pt modelId="{98FAB8CE-B8FC-4B1C-8631-0924934FF544}" type="pres">
      <dgm:prSet presAssocID="{31DC63ED-2586-439A-8970-7154466AFCF4}" presName="extraNode" presStyleLbl="node1" presStyleIdx="0" presStyleCnt="3"/>
      <dgm:spPr/>
    </dgm:pt>
    <dgm:pt modelId="{CB6629F8-D19F-400E-B6D7-7FD26AED490E}" type="pres">
      <dgm:prSet presAssocID="{31DC63ED-2586-439A-8970-7154466AFCF4}" presName="dstNode" presStyleLbl="node1" presStyleIdx="0" presStyleCnt="3"/>
      <dgm:spPr/>
    </dgm:pt>
    <dgm:pt modelId="{AA5AB293-0F22-4A8E-9579-2895FF38AA58}" type="pres">
      <dgm:prSet presAssocID="{82BE1F19-F081-4F80-80DF-F231C864FEA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67742-0B10-4205-A0E5-4B023B39DA64}" type="pres">
      <dgm:prSet presAssocID="{82BE1F19-F081-4F80-80DF-F231C864FEA0}" presName="accent_1" presStyleCnt="0"/>
      <dgm:spPr/>
    </dgm:pt>
    <dgm:pt modelId="{FF20C29C-B257-4D59-8135-EDBD3A295082}" type="pres">
      <dgm:prSet presAssocID="{82BE1F19-F081-4F80-80DF-F231C864FEA0}" presName="accentRepeatNode" presStyleLbl="solidFgAcc1" presStyleIdx="0" presStyleCnt="3"/>
      <dgm:spPr/>
    </dgm:pt>
    <dgm:pt modelId="{02F9B025-62DB-45F5-93C4-62B3B1151E91}" type="pres">
      <dgm:prSet presAssocID="{6BE7AF4A-8B02-4DB1-8FCF-FAF9C98FE75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BE87-D688-4D4C-9FE0-C2A47A3AEC11}" type="pres">
      <dgm:prSet presAssocID="{6BE7AF4A-8B02-4DB1-8FCF-FAF9C98FE75B}" presName="accent_2" presStyleCnt="0"/>
      <dgm:spPr/>
    </dgm:pt>
    <dgm:pt modelId="{2D1D3B77-EA25-4AB8-8E81-A50C5EDAB8D8}" type="pres">
      <dgm:prSet presAssocID="{6BE7AF4A-8B02-4DB1-8FCF-FAF9C98FE75B}" presName="accentRepeatNode" presStyleLbl="solidFgAcc1" presStyleIdx="1" presStyleCnt="3"/>
      <dgm:spPr/>
    </dgm:pt>
    <dgm:pt modelId="{EAA8EDE7-4EC4-4183-AA3B-D1C2AF08C90A}" type="pres">
      <dgm:prSet presAssocID="{186B2BF6-A0AA-4F83-92E9-59B97C0046E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74B7-8974-4598-80AE-F9B933D05BB4}" type="pres">
      <dgm:prSet presAssocID="{186B2BF6-A0AA-4F83-92E9-59B97C0046EA}" presName="accent_3" presStyleCnt="0"/>
      <dgm:spPr/>
    </dgm:pt>
    <dgm:pt modelId="{DDA2707E-FBDC-4C7F-8B87-0AC0A9B3E77B}" type="pres">
      <dgm:prSet presAssocID="{186B2BF6-A0AA-4F83-92E9-59B97C0046EA}" presName="accentRepeatNode" presStyleLbl="solidFgAcc1" presStyleIdx="2" presStyleCnt="3"/>
      <dgm:spPr/>
    </dgm:pt>
  </dgm:ptLst>
  <dgm:cxnLst>
    <dgm:cxn modelId="{2E7E67F6-BE65-4ECB-9E26-94F0B4D267DD}" type="presOf" srcId="{186B2BF6-A0AA-4F83-92E9-59B97C0046EA}" destId="{EAA8EDE7-4EC4-4183-AA3B-D1C2AF08C90A}" srcOrd="0" destOrd="0" presId="urn:microsoft.com/office/officeart/2008/layout/VerticalCurvedList"/>
    <dgm:cxn modelId="{A6C0978E-45B6-4EB1-9689-E4DCCF466143}" type="presOf" srcId="{31DC63ED-2586-439A-8970-7154466AFCF4}" destId="{32C7499E-E5C4-4809-A9D5-19CFE076D2F4}" srcOrd="0" destOrd="0" presId="urn:microsoft.com/office/officeart/2008/layout/VerticalCurvedList"/>
    <dgm:cxn modelId="{2672383F-73A1-44AA-AE8E-7386AD6DBB32}" srcId="{31DC63ED-2586-439A-8970-7154466AFCF4}" destId="{186B2BF6-A0AA-4F83-92E9-59B97C0046EA}" srcOrd="2" destOrd="0" parTransId="{653090E1-514D-4EDD-95FD-A4779F77D8F3}" sibTransId="{F08011C1-4294-43B9-A504-D1C2BF494ECB}"/>
    <dgm:cxn modelId="{BAC1C2B1-B96C-4297-9D9A-D0CFE7415C21}" srcId="{31DC63ED-2586-439A-8970-7154466AFCF4}" destId="{6BE7AF4A-8B02-4DB1-8FCF-FAF9C98FE75B}" srcOrd="1" destOrd="0" parTransId="{EB3A3A7B-D98B-4808-9044-C17BDC9F150F}" sibTransId="{480DABD9-AB5E-410F-BC71-7FF2C694D06C}"/>
    <dgm:cxn modelId="{D150FC78-3977-401E-ABB1-4FF8064AF410}" type="presOf" srcId="{C51685F3-144A-4DB2-BF0E-0F26F2C615EC}" destId="{39034DFE-8E16-4995-82FB-6E7B787FB3F8}" srcOrd="0" destOrd="0" presId="urn:microsoft.com/office/officeart/2008/layout/VerticalCurvedList"/>
    <dgm:cxn modelId="{EA76E700-D8D7-4FDB-AF5B-18438FCB45CB}" type="presOf" srcId="{82BE1F19-F081-4F80-80DF-F231C864FEA0}" destId="{AA5AB293-0F22-4A8E-9579-2895FF38AA58}" srcOrd="0" destOrd="0" presId="urn:microsoft.com/office/officeart/2008/layout/VerticalCurvedList"/>
    <dgm:cxn modelId="{D0F6803F-27AF-4F38-9809-556F4DA56951}" type="presOf" srcId="{6BE7AF4A-8B02-4DB1-8FCF-FAF9C98FE75B}" destId="{02F9B025-62DB-45F5-93C4-62B3B1151E91}" srcOrd="0" destOrd="0" presId="urn:microsoft.com/office/officeart/2008/layout/VerticalCurvedList"/>
    <dgm:cxn modelId="{F31F3AD1-F001-4993-90B2-B09C148F12B8}" srcId="{31DC63ED-2586-439A-8970-7154466AFCF4}" destId="{82BE1F19-F081-4F80-80DF-F231C864FEA0}" srcOrd="0" destOrd="0" parTransId="{330B6090-5654-42CB-A298-B169BB8A9EB3}" sibTransId="{C51685F3-144A-4DB2-BF0E-0F26F2C615EC}"/>
    <dgm:cxn modelId="{23C60D01-1C25-4717-8E01-D784A67E3EE3}" type="presParOf" srcId="{32C7499E-E5C4-4809-A9D5-19CFE076D2F4}" destId="{81B74717-BFC5-4BEE-89E8-F75E1EA131BE}" srcOrd="0" destOrd="0" presId="urn:microsoft.com/office/officeart/2008/layout/VerticalCurvedList"/>
    <dgm:cxn modelId="{E1C3D58C-C1F6-47DD-BD2B-76A3CD98BFEE}" type="presParOf" srcId="{81B74717-BFC5-4BEE-89E8-F75E1EA131BE}" destId="{9D9F35EF-FF96-4534-8CAD-51668A8B0393}" srcOrd="0" destOrd="0" presId="urn:microsoft.com/office/officeart/2008/layout/VerticalCurvedList"/>
    <dgm:cxn modelId="{B647F24A-7E04-4A11-83DF-55121F0498F0}" type="presParOf" srcId="{9D9F35EF-FF96-4534-8CAD-51668A8B0393}" destId="{E3FF5085-6AB7-4E51-B157-D645B03A5839}" srcOrd="0" destOrd="0" presId="urn:microsoft.com/office/officeart/2008/layout/VerticalCurvedList"/>
    <dgm:cxn modelId="{FA9FB717-5DF8-489B-93F1-EA0A5F22A0FE}" type="presParOf" srcId="{9D9F35EF-FF96-4534-8CAD-51668A8B0393}" destId="{39034DFE-8E16-4995-82FB-6E7B787FB3F8}" srcOrd="1" destOrd="0" presId="urn:microsoft.com/office/officeart/2008/layout/VerticalCurvedList"/>
    <dgm:cxn modelId="{0733A10A-BE10-4DC2-A25E-60DED2DA31C2}" type="presParOf" srcId="{9D9F35EF-FF96-4534-8CAD-51668A8B0393}" destId="{98FAB8CE-B8FC-4B1C-8631-0924934FF544}" srcOrd="2" destOrd="0" presId="urn:microsoft.com/office/officeart/2008/layout/VerticalCurvedList"/>
    <dgm:cxn modelId="{39114001-960C-43BA-A710-037FB53E7644}" type="presParOf" srcId="{9D9F35EF-FF96-4534-8CAD-51668A8B0393}" destId="{CB6629F8-D19F-400E-B6D7-7FD26AED490E}" srcOrd="3" destOrd="0" presId="urn:microsoft.com/office/officeart/2008/layout/VerticalCurvedList"/>
    <dgm:cxn modelId="{D85C44ED-6D9C-49A6-8061-B9A28EAA7AA3}" type="presParOf" srcId="{81B74717-BFC5-4BEE-89E8-F75E1EA131BE}" destId="{AA5AB293-0F22-4A8E-9579-2895FF38AA58}" srcOrd="1" destOrd="0" presId="urn:microsoft.com/office/officeart/2008/layout/VerticalCurvedList"/>
    <dgm:cxn modelId="{CEEA1862-0865-4B99-9B2A-47A79CFE6FD6}" type="presParOf" srcId="{81B74717-BFC5-4BEE-89E8-F75E1EA131BE}" destId="{11067742-0B10-4205-A0E5-4B023B39DA64}" srcOrd="2" destOrd="0" presId="urn:microsoft.com/office/officeart/2008/layout/VerticalCurvedList"/>
    <dgm:cxn modelId="{2363E66A-3F5E-46E9-BEBC-31CC146BC69F}" type="presParOf" srcId="{11067742-0B10-4205-A0E5-4B023B39DA64}" destId="{FF20C29C-B257-4D59-8135-EDBD3A295082}" srcOrd="0" destOrd="0" presId="urn:microsoft.com/office/officeart/2008/layout/VerticalCurvedList"/>
    <dgm:cxn modelId="{0A0E7337-5CEC-4098-9810-2D7E8E8F893D}" type="presParOf" srcId="{81B74717-BFC5-4BEE-89E8-F75E1EA131BE}" destId="{02F9B025-62DB-45F5-93C4-62B3B1151E91}" srcOrd="3" destOrd="0" presId="urn:microsoft.com/office/officeart/2008/layout/VerticalCurvedList"/>
    <dgm:cxn modelId="{248B565F-6D11-46A4-9B80-3D051407B226}" type="presParOf" srcId="{81B74717-BFC5-4BEE-89E8-F75E1EA131BE}" destId="{6826BE87-D688-4D4C-9FE0-C2A47A3AEC11}" srcOrd="4" destOrd="0" presId="urn:microsoft.com/office/officeart/2008/layout/VerticalCurvedList"/>
    <dgm:cxn modelId="{FA4D51FC-001C-4432-A1F2-F77E197F9587}" type="presParOf" srcId="{6826BE87-D688-4D4C-9FE0-C2A47A3AEC11}" destId="{2D1D3B77-EA25-4AB8-8E81-A50C5EDAB8D8}" srcOrd="0" destOrd="0" presId="urn:microsoft.com/office/officeart/2008/layout/VerticalCurvedList"/>
    <dgm:cxn modelId="{94A0F80E-AE20-46C5-B2A9-6C62E06E9352}" type="presParOf" srcId="{81B74717-BFC5-4BEE-89E8-F75E1EA131BE}" destId="{EAA8EDE7-4EC4-4183-AA3B-D1C2AF08C90A}" srcOrd="5" destOrd="0" presId="urn:microsoft.com/office/officeart/2008/layout/VerticalCurvedList"/>
    <dgm:cxn modelId="{EE818040-3F43-4ACE-B65D-62244A81E23B}" type="presParOf" srcId="{81B74717-BFC5-4BEE-89E8-F75E1EA131BE}" destId="{510A74B7-8974-4598-80AE-F9B933D05BB4}" srcOrd="6" destOrd="0" presId="urn:microsoft.com/office/officeart/2008/layout/VerticalCurvedList"/>
    <dgm:cxn modelId="{FC060E05-11D2-44B0-A743-DFE5A298EAD5}" type="presParOf" srcId="{510A74B7-8974-4598-80AE-F9B933D05BB4}" destId="{DDA2707E-FBDC-4C7F-8B87-0AC0A9B3E7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DC63ED-2586-439A-8970-7154466AFC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E1F19-F081-4F80-80DF-F231C864FEA0}">
      <dgm:prSet phldrT="[Текст]"/>
      <dgm:spPr/>
      <dgm:t>
        <a:bodyPr/>
        <a:lstStyle/>
        <a:p>
          <a:r>
            <a:rPr lang="ru-RU" dirty="0" smtClean="0"/>
            <a:t>Контекстные задания</a:t>
          </a:r>
          <a:endParaRPr lang="ru-RU" dirty="0"/>
        </a:p>
      </dgm:t>
    </dgm:pt>
    <dgm:pt modelId="{330B6090-5654-42CB-A298-B169BB8A9EB3}" type="parTrans" cxnId="{F31F3AD1-F001-4993-90B2-B09C148F12B8}">
      <dgm:prSet/>
      <dgm:spPr/>
      <dgm:t>
        <a:bodyPr/>
        <a:lstStyle/>
        <a:p>
          <a:endParaRPr lang="ru-RU"/>
        </a:p>
      </dgm:t>
    </dgm:pt>
    <dgm:pt modelId="{C51685F3-144A-4DB2-BF0E-0F26F2C615EC}" type="sibTrans" cxnId="{F31F3AD1-F001-4993-90B2-B09C148F12B8}">
      <dgm:prSet/>
      <dgm:spPr/>
      <dgm:t>
        <a:bodyPr/>
        <a:lstStyle/>
        <a:p>
          <a:endParaRPr lang="ru-RU"/>
        </a:p>
      </dgm:t>
    </dgm:pt>
    <dgm:pt modelId="{6BE7AF4A-8B02-4DB1-8FCF-FAF9C98FE75B}">
      <dgm:prSet phldrT="[Текст]"/>
      <dgm:spPr/>
      <dgm:t>
        <a:bodyPr/>
        <a:lstStyle/>
        <a:p>
          <a:r>
            <a:rPr lang="ru-RU" dirty="0" smtClean="0"/>
            <a:t>Урок и внеурочная деятельность</a:t>
          </a:r>
          <a:endParaRPr lang="ru-RU" dirty="0"/>
        </a:p>
      </dgm:t>
    </dgm:pt>
    <dgm:pt modelId="{EB3A3A7B-D98B-4808-9044-C17BDC9F150F}" type="parTrans" cxnId="{BAC1C2B1-B96C-4297-9D9A-D0CFE7415C21}">
      <dgm:prSet/>
      <dgm:spPr/>
      <dgm:t>
        <a:bodyPr/>
        <a:lstStyle/>
        <a:p>
          <a:endParaRPr lang="ru-RU"/>
        </a:p>
      </dgm:t>
    </dgm:pt>
    <dgm:pt modelId="{480DABD9-AB5E-410F-BC71-7FF2C694D06C}" type="sibTrans" cxnId="{BAC1C2B1-B96C-4297-9D9A-D0CFE7415C21}">
      <dgm:prSet/>
      <dgm:spPr/>
      <dgm:t>
        <a:bodyPr/>
        <a:lstStyle/>
        <a:p>
          <a:endParaRPr lang="ru-RU"/>
        </a:p>
      </dgm:t>
    </dgm:pt>
    <dgm:pt modelId="{186B2BF6-A0AA-4F83-92E9-59B97C0046EA}">
      <dgm:prSet phldrT="[Текст]"/>
      <dgm:spPr/>
      <dgm:t>
        <a:bodyPr/>
        <a:lstStyle/>
        <a:p>
          <a:r>
            <a:rPr lang="ru-RU" dirty="0" smtClean="0"/>
            <a:t>Технологии и </a:t>
          </a:r>
          <a:r>
            <a:rPr lang="ru-RU" dirty="0" err="1" smtClean="0"/>
            <a:t>критериальное</a:t>
          </a:r>
          <a:r>
            <a:rPr lang="ru-RU" dirty="0" smtClean="0"/>
            <a:t> оценивание</a:t>
          </a:r>
          <a:endParaRPr lang="ru-RU" dirty="0"/>
        </a:p>
      </dgm:t>
    </dgm:pt>
    <dgm:pt modelId="{653090E1-514D-4EDD-95FD-A4779F77D8F3}" type="parTrans" cxnId="{2672383F-73A1-44AA-AE8E-7386AD6DBB32}">
      <dgm:prSet/>
      <dgm:spPr/>
      <dgm:t>
        <a:bodyPr/>
        <a:lstStyle/>
        <a:p>
          <a:endParaRPr lang="ru-RU"/>
        </a:p>
      </dgm:t>
    </dgm:pt>
    <dgm:pt modelId="{F08011C1-4294-43B9-A504-D1C2BF494ECB}" type="sibTrans" cxnId="{2672383F-73A1-44AA-AE8E-7386AD6DBB32}">
      <dgm:prSet/>
      <dgm:spPr/>
      <dgm:t>
        <a:bodyPr/>
        <a:lstStyle/>
        <a:p>
          <a:endParaRPr lang="ru-RU"/>
        </a:p>
      </dgm:t>
    </dgm:pt>
    <dgm:pt modelId="{32C7499E-E5C4-4809-A9D5-19CFE076D2F4}" type="pres">
      <dgm:prSet presAssocID="{31DC63ED-2586-439A-8970-7154466AFC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B74717-BFC5-4BEE-89E8-F75E1EA131BE}" type="pres">
      <dgm:prSet presAssocID="{31DC63ED-2586-439A-8970-7154466AFCF4}" presName="Name1" presStyleCnt="0"/>
      <dgm:spPr/>
    </dgm:pt>
    <dgm:pt modelId="{9D9F35EF-FF96-4534-8CAD-51668A8B0393}" type="pres">
      <dgm:prSet presAssocID="{31DC63ED-2586-439A-8970-7154466AFCF4}" presName="cycle" presStyleCnt="0"/>
      <dgm:spPr/>
    </dgm:pt>
    <dgm:pt modelId="{E3FF5085-6AB7-4E51-B157-D645B03A5839}" type="pres">
      <dgm:prSet presAssocID="{31DC63ED-2586-439A-8970-7154466AFCF4}" presName="srcNode" presStyleLbl="node1" presStyleIdx="0" presStyleCnt="3"/>
      <dgm:spPr/>
    </dgm:pt>
    <dgm:pt modelId="{39034DFE-8E16-4995-82FB-6E7B787FB3F8}" type="pres">
      <dgm:prSet presAssocID="{31DC63ED-2586-439A-8970-7154466AFCF4}" presName="conn" presStyleLbl="parChTrans1D2" presStyleIdx="0" presStyleCnt="1"/>
      <dgm:spPr/>
      <dgm:t>
        <a:bodyPr/>
        <a:lstStyle/>
        <a:p>
          <a:endParaRPr lang="ru-RU"/>
        </a:p>
      </dgm:t>
    </dgm:pt>
    <dgm:pt modelId="{98FAB8CE-B8FC-4B1C-8631-0924934FF544}" type="pres">
      <dgm:prSet presAssocID="{31DC63ED-2586-439A-8970-7154466AFCF4}" presName="extraNode" presStyleLbl="node1" presStyleIdx="0" presStyleCnt="3"/>
      <dgm:spPr/>
    </dgm:pt>
    <dgm:pt modelId="{CB6629F8-D19F-400E-B6D7-7FD26AED490E}" type="pres">
      <dgm:prSet presAssocID="{31DC63ED-2586-439A-8970-7154466AFCF4}" presName="dstNode" presStyleLbl="node1" presStyleIdx="0" presStyleCnt="3"/>
      <dgm:spPr/>
    </dgm:pt>
    <dgm:pt modelId="{AA5AB293-0F22-4A8E-9579-2895FF38AA58}" type="pres">
      <dgm:prSet presAssocID="{82BE1F19-F081-4F80-80DF-F231C864FEA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67742-0B10-4205-A0E5-4B023B39DA64}" type="pres">
      <dgm:prSet presAssocID="{82BE1F19-F081-4F80-80DF-F231C864FEA0}" presName="accent_1" presStyleCnt="0"/>
      <dgm:spPr/>
    </dgm:pt>
    <dgm:pt modelId="{FF20C29C-B257-4D59-8135-EDBD3A295082}" type="pres">
      <dgm:prSet presAssocID="{82BE1F19-F081-4F80-80DF-F231C864FEA0}" presName="accentRepeatNode" presStyleLbl="solidFgAcc1" presStyleIdx="0" presStyleCnt="3"/>
      <dgm:spPr/>
    </dgm:pt>
    <dgm:pt modelId="{02F9B025-62DB-45F5-93C4-62B3B1151E91}" type="pres">
      <dgm:prSet presAssocID="{6BE7AF4A-8B02-4DB1-8FCF-FAF9C98FE75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BE87-D688-4D4C-9FE0-C2A47A3AEC11}" type="pres">
      <dgm:prSet presAssocID="{6BE7AF4A-8B02-4DB1-8FCF-FAF9C98FE75B}" presName="accent_2" presStyleCnt="0"/>
      <dgm:spPr/>
    </dgm:pt>
    <dgm:pt modelId="{2D1D3B77-EA25-4AB8-8E81-A50C5EDAB8D8}" type="pres">
      <dgm:prSet presAssocID="{6BE7AF4A-8B02-4DB1-8FCF-FAF9C98FE75B}" presName="accentRepeatNode" presStyleLbl="solidFgAcc1" presStyleIdx="1" presStyleCnt="3"/>
      <dgm:spPr/>
    </dgm:pt>
    <dgm:pt modelId="{EAA8EDE7-4EC4-4183-AA3B-D1C2AF08C90A}" type="pres">
      <dgm:prSet presAssocID="{186B2BF6-A0AA-4F83-92E9-59B97C0046E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A74B7-8974-4598-80AE-F9B933D05BB4}" type="pres">
      <dgm:prSet presAssocID="{186B2BF6-A0AA-4F83-92E9-59B97C0046EA}" presName="accent_3" presStyleCnt="0"/>
      <dgm:spPr/>
    </dgm:pt>
    <dgm:pt modelId="{DDA2707E-FBDC-4C7F-8B87-0AC0A9B3E77B}" type="pres">
      <dgm:prSet presAssocID="{186B2BF6-A0AA-4F83-92E9-59B97C0046EA}" presName="accentRepeatNode" presStyleLbl="solidFgAcc1" presStyleIdx="2" presStyleCnt="3"/>
      <dgm:spPr/>
    </dgm:pt>
  </dgm:ptLst>
  <dgm:cxnLst>
    <dgm:cxn modelId="{2E7E67F6-BE65-4ECB-9E26-94F0B4D267DD}" type="presOf" srcId="{186B2BF6-A0AA-4F83-92E9-59B97C0046EA}" destId="{EAA8EDE7-4EC4-4183-AA3B-D1C2AF08C90A}" srcOrd="0" destOrd="0" presId="urn:microsoft.com/office/officeart/2008/layout/VerticalCurvedList"/>
    <dgm:cxn modelId="{A6C0978E-45B6-4EB1-9689-E4DCCF466143}" type="presOf" srcId="{31DC63ED-2586-439A-8970-7154466AFCF4}" destId="{32C7499E-E5C4-4809-A9D5-19CFE076D2F4}" srcOrd="0" destOrd="0" presId="urn:microsoft.com/office/officeart/2008/layout/VerticalCurvedList"/>
    <dgm:cxn modelId="{2672383F-73A1-44AA-AE8E-7386AD6DBB32}" srcId="{31DC63ED-2586-439A-8970-7154466AFCF4}" destId="{186B2BF6-A0AA-4F83-92E9-59B97C0046EA}" srcOrd="2" destOrd="0" parTransId="{653090E1-514D-4EDD-95FD-A4779F77D8F3}" sibTransId="{F08011C1-4294-43B9-A504-D1C2BF494ECB}"/>
    <dgm:cxn modelId="{BAC1C2B1-B96C-4297-9D9A-D0CFE7415C21}" srcId="{31DC63ED-2586-439A-8970-7154466AFCF4}" destId="{6BE7AF4A-8B02-4DB1-8FCF-FAF9C98FE75B}" srcOrd="1" destOrd="0" parTransId="{EB3A3A7B-D98B-4808-9044-C17BDC9F150F}" sibTransId="{480DABD9-AB5E-410F-BC71-7FF2C694D06C}"/>
    <dgm:cxn modelId="{D150FC78-3977-401E-ABB1-4FF8064AF410}" type="presOf" srcId="{C51685F3-144A-4DB2-BF0E-0F26F2C615EC}" destId="{39034DFE-8E16-4995-82FB-6E7B787FB3F8}" srcOrd="0" destOrd="0" presId="urn:microsoft.com/office/officeart/2008/layout/VerticalCurvedList"/>
    <dgm:cxn modelId="{EA76E700-D8D7-4FDB-AF5B-18438FCB45CB}" type="presOf" srcId="{82BE1F19-F081-4F80-80DF-F231C864FEA0}" destId="{AA5AB293-0F22-4A8E-9579-2895FF38AA58}" srcOrd="0" destOrd="0" presId="urn:microsoft.com/office/officeart/2008/layout/VerticalCurvedList"/>
    <dgm:cxn modelId="{D0F6803F-27AF-4F38-9809-556F4DA56951}" type="presOf" srcId="{6BE7AF4A-8B02-4DB1-8FCF-FAF9C98FE75B}" destId="{02F9B025-62DB-45F5-93C4-62B3B1151E91}" srcOrd="0" destOrd="0" presId="urn:microsoft.com/office/officeart/2008/layout/VerticalCurvedList"/>
    <dgm:cxn modelId="{F31F3AD1-F001-4993-90B2-B09C148F12B8}" srcId="{31DC63ED-2586-439A-8970-7154466AFCF4}" destId="{82BE1F19-F081-4F80-80DF-F231C864FEA0}" srcOrd="0" destOrd="0" parTransId="{330B6090-5654-42CB-A298-B169BB8A9EB3}" sibTransId="{C51685F3-144A-4DB2-BF0E-0F26F2C615EC}"/>
    <dgm:cxn modelId="{23C60D01-1C25-4717-8E01-D784A67E3EE3}" type="presParOf" srcId="{32C7499E-E5C4-4809-A9D5-19CFE076D2F4}" destId="{81B74717-BFC5-4BEE-89E8-F75E1EA131BE}" srcOrd="0" destOrd="0" presId="urn:microsoft.com/office/officeart/2008/layout/VerticalCurvedList"/>
    <dgm:cxn modelId="{E1C3D58C-C1F6-47DD-BD2B-76A3CD98BFEE}" type="presParOf" srcId="{81B74717-BFC5-4BEE-89E8-F75E1EA131BE}" destId="{9D9F35EF-FF96-4534-8CAD-51668A8B0393}" srcOrd="0" destOrd="0" presId="urn:microsoft.com/office/officeart/2008/layout/VerticalCurvedList"/>
    <dgm:cxn modelId="{B647F24A-7E04-4A11-83DF-55121F0498F0}" type="presParOf" srcId="{9D9F35EF-FF96-4534-8CAD-51668A8B0393}" destId="{E3FF5085-6AB7-4E51-B157-D645B03A5839}" srcOrd="0" destOrd="0" presId="urn:microsoft.com/office/officeart/2008/layout/VerticalCurvedList"/>
    <dgm:cxn modelId="{FA9FB717-5DF8-489B-93F1-EA0A5F22A0FE}" type="presParOf" srcId="{9D9F35EF-FF96-4534-8CAD-51668A8B0393}" destId="{39034DFE-8E16-4995-82FB-6E7B787FB3F8}" srcOrd="1" destOrd="0" presId="urn:microsoft.com/office/officeart/2008/layout/VerticalCurvedList"/>
    <dgm:cxn modelId="{0733A10A-BE10-4DC2-A25E-60DED2DA31C2}" type="presParOf" srcId="{9D9F35EF-FF96-4534-8CAD-51668A8B0393}" destId="{98FAB8CE-B8FC-4B1C-8631-0924934FF544}" srcOrd="2" destOrd="0" presId="urn:microsoft.com/office/officeart/2008/layout/VerticalCurvedList"/>
    <dgm:cxn modelId="{39114001-960C-43BA-A710-037FB53E7644}" type="presParOf" srcId="{9D9F35EF-FF96-4534-8CAD-51668A8B0393}" destId="{CB6629F8-D19F-400E-B6D7-7FD26AED490E}" srcOrd="3" destOrd="0" presId="urn:microsoft.com/office/officeart/2008/layout/VerticalCurvedList"/>
    <dgm:cxn modelId="{D85C44ED-6D9C-49A6-8061-B9A28EAA7AA3}" type="presParOf" srcId="{81B74717-BFC5-4BEE-89E8-F75E1EA131BE}" destId="{AA5AB293-0F22-4A8E-9579-2895FF38AA58}" srcOrd="1" destOrd="0" presId="urn:microsoft.com/office/officeart/2008/layout/VerticalCurvedList"/>
    <dgm:cxn modelId="{CEEA1862-0865-4B99-9B2A-47A79CFE6FD6}" type="presParOf" srcId="{81B74717-BFC5-4BEE-89E8-F75E1EA131BE}" destId="{11067742-0B10-4205-A0E5-4B023B39DA64}" srcOrd="2" destOrd="0" presId="urn:microsoft.com/office/officeart/2008/layout/VerticalCurvedList"/>
    <dgm:cxn modelId="{2363E66A-3F5E-46E9-BEBC-31CC146BC69F}" type="presParOf" srcId="{11067742-0B10-4205-A0E5-4B023B39DA64}" destId="{FF20C29C-B257-4D59-8135-EDBD3A295082}" srcOrd="0" destOrd="0" presId="urn:microsoft.com/office/officeart/2008/layout/VerticalCurvedList"/>
    <dgm:cxn modelId="{0A0E7337-5CEC-4098-9810-2D7E8E8F893D}" type="presParOf" srcId="{81B74717-BFC5-4BEE-89E8-F75E1EA131BE}" destId="{02F9B025-62DB-45F5-93C4-62B3B1151E91}" srcOrd="3" destOrd="0" presId="urn:microsoft.com/office/officeart/2008/layout/VerticalCurvedList"/>
    <dgm:cxn modelId="{248B565F-6D11-46A4-9B80-3D051407B226}" type="presParOf" srcId="{81B74717-BFC5-4BEE-89E8-F75E1EA131BE}" destId="{6826BE87-D688-4D4C-9FE0-C2A47A3AEC11}" srcOrd="4" destOrd="0" presId="urn:microsoft.com/office/officeart/2008/layout/VerticalCurvedList"/>
    <dgm:cxn modelId="{FA4D51FC-001C-4432-A1F2-F77E197F9587}" type="presParOf" srcId="{6826BE87-D688-4D4C-9FE0-C2A47A3AEC11}" destId="{2D1D3B77-EA25-4AB8-8E81-A50C5EDAB8D8}" srcOrd="0" destOrd="0" presId="urn:microsoft.com/office/officeart/2008/layout/VerticalCurvedList"/>
    <dgm:cxn modelId="{94A0F80E-AE20-46C5-B2A9-6C62E06E9352}" type="presParOf" srcId="{81B74717-BFC5-4BEE-89E8-F75E1EA131BE}" destId="{EAA8EDE7-4EC4-4183-AA3B-D1C2AF08C90A}" srcOrd="5" destOrd="0" presId="urn:microsoft.com/office/officeart/2008/layout/VerticalCurvedList"/>
    <dgm:cxn modelId="{EE818040-3F43-4ACE-B65D-62244A81E23B}" type="presParOf" srcId="{81B74717-BFC5-4BEE-89E8-F75E1EA131BE}" destId="{510A74B7-8974-4598-80AE-F9B933D05BB4}" srcOrd="6" destOrd="0" presId="urn:microsoft.com/office/officeart/2008/layout/VerticalCurvedList"/>
    <dgm:cxn modelId="{FC060E05-11D2-44B0-A743-DFE5A298EAD5}" type="presParOf" srcId="{510A74B7-8974-4598-80AE-F9B933D05BB4}" destId="{DDA2707E-FBDC-4C7F-8B87-0AC0A9B3E7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34DFE-8E16-4995-82FB-6E7B787FB3F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AB293-0F22-4A8E-9579-2895FF38AA5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Контекстные задания</a:t>
          </a:r>
          <a:endParaRPr lang="ru-RU" sz="2500" kern="1200" dirty="0"/>
        </a:p>
      </dsp:txBody>
      <dsp:txXfrm>
        <a:off x="564979" y="406400"/>
        <a:ext cx="5475833" cy="812800"/>
      </dsp:txXfrm>
    </dsp:sp>
    <dsp:sp modelId="{FF20C29C-B257-4D59-8135-EDBD3A29508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9B025-62DB-45F5-93C4-62B3B1151E91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Урок и внеурочная деятельность</a:t>
          </a:r>
          <a:endParaRPr lang="ru-RU" sz="2500" kern="1200" dirty="0"/>
        </a:p>
      </dsp:txBody>
      <dsp:txXfrm>
        <a:off x="860432" y="1625599"/>
        <a:ext cx="5180380" cy="812800"/>
      </dsp:txXfrm>
    </dsp:sp>
    <dsp:sp modelId="{2D1D3B77-EA25-4AB8-8E81-A50C5EDAB8D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8EDE7-4EC4-4183-AA3B-D1C2AF08C90A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Технологии и </a:t>
          </a:r>
          <a:r>
            <a:rPr lang="ru-RU" sz="2500" kern="1200" dirty="0" err="1" smtClean="0"/>
            <a:t>критериальное</a:t>
          </a:r>
          <a:r>
            <a:rPr lang="ru-RU" sz="2500" kern="1200" dirty="0" smtClean="0"/>
            <a:t> оценивание</a:t>
          </a:r>
          <a:endParaRPr lang="ru-RU" sz="2500" kern="1200" dirty="0"/>
        </a:p>
      </dsp:txBody>
      <dsp:txXfrm>
        <a:off x="564979" y="2844800"/>
        <a:ext cx="5475833" cy="812800"/>
      </dsp:txXfrm>
    </dsp:sp>
    <dsp:sp modelId="{DDA2707E-FBDC-4C7F-8B87-0AC0A9B3E77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34DFE-8E16-4995-82FB-6E7B787FB3F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AB293-0F22-4A8E-9579-2895FF38AA5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Контекстные задания</a:t>
          </a:r>
          <a:endParaRPr lang="ru-RU" sz="2500" kern="1200" dirty="0"/>
        </a:p>
      </dsp:txBody>
      <dsp:txXfrm>
        <a:off x="564979" y="406400"/>
        <a:ext cx="5475833" cy="812800"/>
      </dsp:txXfrm>
    </dsp:sp>
    <dsp:sp modelId="{FF20C29C-B257-4D59-8135-EDBD3A29508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9B025-62DB-45F5-93C4-62B3B1151E91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Урок и внеурочная деятельность</a:t>
          </a:r>
          <a:endParaRPr lang="ru-RU" sz="2500" kern="1200" dirty="0"/>
        </a:p>
      </dsp:txBody>
      <dsp:txXfrm>
        <a:off x="860432" y="1625599"/>
        <a:ext cx="5180380" cy="812800"/>
      </dsp:txXfrm>
    </dsp:sp>
    <dsp:sp modelId="{2D1D3B77-EA25-4AB8-8E81-A50C5EDAB8D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8EDE7-4EC4-4183-AA3B-D1C2AF08C90A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Технологии и </a:t>
          </a:r>
          <a:r>
            <a:rPr lang="ru-RU" sz="2500" kern="1200" dirty="0" err="1" smtClean="0"/>
            <a:t>критериальное</a:t>
          </a:r>
          <a:r>
            <a:rPr lang="ru-RU" sz="2500" kern="1200" dirty="0" smtClean="0"/>
            <a:t> оценивание</a:t>
          </a:r>
          <a:endParaRPr lang="ru-RU" sz="2500" kern="1200" dirty="0"/>
        </a:p>
      </dsp:txBody>
      <dsp:txXfrm>
        <a:off x="564979" y="2844800"/>
        <a:ext cx="5475833" cy="812800"/>
      </dsp:txXfrm>
    </dsp:sp>
    <dsp:sp modelId="{DDA2707E-FBDC-4C7F-8B87-0AC0A9B3E77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34DFE-8E16-4995-82FB-6E7B787FB3F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AB293-0F22-4A8E-9579-2895FF38AA5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Контекстные задания</a:t>
          </a:r>
          <a:endParaRPr lang="ru-RU" sz="2500" kern="1200" dirty="0"/>
        </a:p>
      </dsp:txBody>
      <dsp:txXfrm>
        <a:off x="564979" y="406400"/>
        <a:ext cx="5475833" cy="812800"/>
      </dsp:txXfrm>
    </dsp:sp>
    <dsp:sp modelId="{FF20C29C-B257-4D59-8135-EDBD3A29508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9B025-62DB-45F5-93C4-62B3B1151E91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Урок и внеурочная деятельность</a:t>
          </a:r>
          <a:endParaRPr lang="ru-RU" sz="2500" kern="1200" dirty="0"/>
        </a:p>
      </dsp:txBody>
      <dsp:txXfrm>
        <a:off x="860432" y="1625599"/>
        <a:ext cx="5180380" cy="812800"/>
      </dsp:txXfrm>
    </dsp:sp>
    <dsp:sp modelId="{2D1D3B77-EA25-4AB8-8E81-A50C5EDAB8D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8EDE7-4EC4-4183-AA3B-D1C2AF08C90A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Технологии и </a:t>
          </a:r>
          <a:r>
            <a:rPr lang="ru-RU" sz="2500" kern="1200" dirty="0" err="1" smtClean="0"/>
            <a:t>критериальное</a:t>
          </a:r>
          <a:r>
            <a:rPr lang="ru-RU" sz="2500" kern="1200" dirty="0" smtClean="0"/>
            <a:t> оценивание</a:t>
          </a:r>
          <a:endParaRPr lang="ru-RU" sz="2500" kern="1200" dirty="0"/>
        </a:p>
      </dsp:txBody>
      <dsp:txXfrm>
        <a:off x="564979" y="2844800"/>
        <a:ext cx="5475833" cy="812800"/>
      </dsp:txXfrm>
    </dsp:sp>
    <dsp:sp modelId="{DDA2707E-FBDC-4C7F-8B87-0AC0A9B3E77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41B4F-6287-4F98-87CE-C1B2370B6536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BA298-EC28-4DD3-8CBF-7C8562E35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6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0D04-E3D9-41AC-957F-768D5ECCED31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25ABE-A070-4E1E-B5A1-F375650DF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4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1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8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9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04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53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8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78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78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0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37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76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3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endParaRPr lang="ru-RU" altLang="ru-RU" b="1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2B7745-820A-478F-B3EF-1379FB36F9A3}" type="slidenum">
              <a:rPr lang="ru-RU" altLang="ru-RU" sz="1200"/>
              <a:pPr/>
              <a:t>25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290055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endParaRPr lang="ru-RU" altLang="ru-RU" b="1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2B7745-820A-478F-B3EF-1379FB36F9A3}" type="slidenum">
              <a:rPr lang="ru-RU" altLang="ru-RU" sz="1200"/>
              <a:pPr/>
              <a:t>26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7113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endParaRPr lang="ru-RU" altLang="ru-RU" b="1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2B7745-820A-478F-B3EF-1379FB36F9A3}" type="slidenum">
              <a:rPr lang="ru-RU" altLang="ru-RU" sz="1200"/>
              <a:pPr/>
              <a:t>27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665416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endParaRPr lang="ru-RU" altLang="ru-RU" b="1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2B7745-820A-478F-B3EF-1379FB36F9A3}" type="slidenum">
              <a:rPr lang="ru-RU" altLang="ru-RU" sz="1200"/>
              <a:pPr/>
              <a:t>28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344559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</a:pPr>
            <a:endParaRPr lang="ru-RU" altLang="ru-RU" b="1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2B7745-820A-478F-B3EF-1379FB36F9A3}" type="slidenum">
              <a:rPr lang="ru-RU" altLang="ru-RU" sz="1200"/>
              <a:pPr/>
              <a:t>29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85319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1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6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2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1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3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5ABE-A070-4E1E-B5A1-F375650DF3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3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0"/>
            <a:ext cx="7175351" cy="1793167"/>
          </a:xfrm>
          <a:effectLst/>
        </p:spPr>
        <p:txBody>
          <a:bodyPr>
            <a:noAutofit/>
          </a:bodyPr>
          <a:lstStyle>
            <a:lvl1pPr marL="640064" indent="-457189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1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59FFB-F230-4396-8006-30957DC6F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124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ctr" defTabSz="9143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4"/>
            <a:ext cx="3636085" cy="1258493"/>
          </a:xfrm>
          <a:effectLst/>
        </p:spPr>
        <p:txBody>
          <a:bodyPr anchor="b">
            <a:noAutofit/>
          </a:bodyPr>
          <a:lstStyle>
            <a:lvl1pPr marL="228594" indent="-228594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75" indent="-182875">
              <a:buFont typeface="Georgia" pitchFamily="18" charset="0"/>
              <a:buChar char="*"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2BC54C-5F33-4AF7-AE47-ACA24E4676F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251C9-6CB0-4012-AE8B-433A694089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marL="320032" indent="-320032" algn="r" defTabSz="914377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94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2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39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5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5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166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11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943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87" indent="-182875" algn="l" defTabSz="9143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kpml.ru/pages/sotrudnichestvo/profilnyi-resursnyi-tsent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at.whatsapp.com/GeFIeCMV42xDZ0xubwvcV6" TargetMode="External"/><Relationship Id="rId5" Type="http://schemas.openxmlformats.org/officeDocument/2006/relationships/hyperlink" Target="mailto:evkorzun@mail.ru" TargetMode="External"/><Relationship Id="rId4" Type="http://schemas.openxmlformats.org/officeDocument/2006/relationships/hyperlink" Target="mailto:metodist@kpm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62585" y="1218849"/>
            <a:ext cx="7767632" cy="3616782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Основные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подходы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к формированию </a:t>
            </a:r>
            <a:r>
              <a:rPr lang="ru-RU" sz="4000" u="sng" dirty="0">
                <a:solidFill>
                  <a:schemeClr val="bg2">
                    <a:lumMod val="50000"/>
                  </a:schemeClr>
                </a:solidFill>
              </a:rPr>
              <a:t>математической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грамотности обучающихся на уроках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и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во внеурочной деятельности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2318" y="5372371"/>
            <a:ext cx="7767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 Корзунина, зам. директора по УВР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Викторовна Рогозина, учитель математики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2022г.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задания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8654"/>
          <a:stretch/>
        </p:blipFill>
        <p:spPr>
          <a:xfrm>
            <a:off x="762796" y="2204864"/>
            <a:ext cx="7686675" cy="32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669984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 заданий, 5-9 класс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9868" r="47763" b="4408"/>
          <a:stretch/>
        </p:blipFill>
        <p:spPr>
          <a:xfrm>
            <a:off x="2339752" y="1501132"/>
            <a:ext cx="4788681" cy="4420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008" y="6211669"/>
            <a:ext cx="8329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 action="ppaction://hlinksldjump"/>
              </a:rPr>
              <a:t>http://skiv.instrao.ru/bank-zadaniy/matematicheskaya-gramotnost/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5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669984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90" y="1693924"/>
            <a:ext cx="3441887" cy="45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пространство школы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511660" y="19699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2398" y="3740321"/>
            <a:ext cx="99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Где?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25649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Что?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7684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Как?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51214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  <p:sp>
          <p:nvSpPr>
            <p:cNvPr id="51215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 b="0">
                <a:latin typeface="Arial" panose="020B0604020202020204" pitchFamily="34" charset="0"/>
              </a:endParaRPr>
            </a:p>
          </p:txBody>
        </p:sp>
      </p:grp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792163" y="836613"/>
            <a:ext cx="5111750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D00000"/>
                </a:solidFill>
                <a:latin typeface="Arial" panose="020B0604020202020204" pitchFamily="34" charset="0"/>
              </a:rPr>
              <a:t>Технология </a:t>
            </a:r>
            <a:r>
              <a:rPr lang="ru-RU" altLang="ru-RU" sz="2000" dirty="0" err="1">
                <a:solidFill>
                  <a:srgbClr val="D00000"/>
                </a:solidFill>
                <a:latin typeface="Arial" panose="020B0604020202020204" pitchFamily="34" charset="0"/>
              </a:rPr>
              <a:t>деятельностного</a:t>
            </a:r>
            <a:r>
              <a:rPr lang="ru-RU" altLang="ru-RU" sz="2000" dirty="0">
                <a:solidFill>
                  <a:srgbClr val="D00000"/>
                </a:solidFill>
                <a:latin typeface="Arial" panose="020B0604020202020204" pitchFamily="34" charset="0"/>
              </a:rPr>
              <a:t> метода </a:t>
            </a:r>
            <a:r>
              <a:rPr lang="ru-RU" altLang="ru-RU" sz="2000" dirty="0" smtClean="0">
                <a:solidFill>
                  <a:srgbClr val="D00000"/>
                </a:solidFill>
                <a:latin typeface="Arial" panose="020B0604020202020204" pitchFamily="34" charset="0"/>
              </a:rPr>
              <a:t>(</a:t>
            </a:r>
            <a:r>
              <a:rPr lang="ru-RU" altLang="ru-RU" sz="2000" dirty="0">
                <a:solidFill>
                  <a:srgbClr val="D00000"/>
                </a:solidFill>
                <a:latin typeface="Arial" panose="020B0604020202020204" pitchFamily="34" charset="0"/>
              </a:rPr>
              <a:t>ТДМ)</a:t>
            </a:r>
            <a:r>
              <a:rPr lang="ru-RU" altLang="ru-RU" sz="2000" b="0" dirty="0">
                <a:latin typeface="Arial" panose="020B0604020202020204" pitchFamily="34" charset="0"/>
              </a:rPr>
              <a:t> − это педагогический инструмент, который позволяет учителю эффективно включать детей в самостоятельную учебную деятельность.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92163" y="3068638"/>
            <a:ext cx="7612062" cy="3119437"/>
            <a:chOff x="499" y="1933"/>
            <a:chExt cx="4795" cy="1965"/>
          </a:xfrm>
        </p:grpSpPr>
        <p:sp>
          <p:nvSpPr>
            <p:cNvPr id="51206" name="Text Box 7"/>
            <p:cNvSpPr txBox="1">
              <a:spLocks noChangeArrowheads="1"/>
            </p:cNvSpPr>
            <p:nvPr/>
          </p:nvSpPr>
          <p:spPr bwMode="auto">
            <a:xfrm>
              <a:off x="499" y="1933"/>
              <a:ext cx="4795" cy="13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2000">
                  <a:solidFill>
                    <a:schemeClr val="accent2"/>
                  </a:solidFill>
                  <a:latin typeface="Arial" panose="020B0604020202020204" pitchFamily="34" charset="0"/>
                </a:rPr>
                <a:t>ТДМ разрабатывалась исходя из следующих требований: </a:t>
              </a:r>
            </a:p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FontTx/>
                <a:buNone/>
              </a:pPr>
              <a:r>
                <a:rPr lang="ru-RU" altLang="ru-RU" sz="2000" b="0">
                  <a:latin typeface="Arial" panose="020B0604020202020204" pitchFamily="34" charset="0"/>
                </a:rPr>
                <a:t>1) создать условия для того, чтобы дети на каждом уроке выполняли </a:t>
              </a:r>
              <a:r>
                <a:rPr lang="ru-RU" altLang="ru-RU" sz="2000">
                  <a:solidFill>
                    <a:srgbClr val="D00000"/>
                  </a:solidFill>
                  <a:latin typeface="Arial" panose="020B0604020202020204" pitchFamily="34" charset="0"/>
                </a:rPr>
                <a:t>весь комплекс УУД,</a:t>
              </a:r>
              <a:r>
                <a:rPr lang="ru-RU" altLang="ru-RU" sz="2000" b="0">
                  <a:latin typeface="Arial" panose="020B0604020202020204" pitchFamily="34" charset="0"/>
                </a:rPr>
                <a:t> входящих в структуру учебной деятельности;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0">
                  <a:latin typeface="Arial" panose="020B0604020202020204" pitchFamily="34" charset="0"/>
                </a:rPr>
                <a:t>2) обеспечить при этом глубокое и прочное усвоение изучаемых ими </a:t>
              </a:r>
              <a:r>
                <a:rPr lang="ru-RU" altLang="ru-RU" sz="2000">
                  <a:solidFill>
                    <a:srgbClr val="D00000"/>
                  </a:solidFill>
                  <a:latin typeface="Arial" panose="020B0604020202020204" pitchFamily="34" charset="0"/>
                </a:rPr>
                <a:t>знаний.</a:t>
              </a:r>
            </a:p>
          </p:txBody>
        </p:sp>
        <p:grpSp>
          <p:nvGrpSpPr>
            <p:cNvPr id="51207" name="Group 8"/>
            <p:cNvGrpSpPr>
              <a:grpSpLocks/>
            </p:cNvGrpSpPr>
            <p:nvPr/>
          </p:nvGrpSpPr>
          <p:grpSpPr bwMode="auto">
            <a:xfrm>
              <a:off x="732" y="3430"/>
              <a:ext cx="4370" cy="468"/>
              <a:chOff x="732" y="3430"/>
              <a:chExt cx="4370" cy="468"/>
            </a:xfrm>
          </p:grpSpPr>
          <p:pic>
            <p:nvPicPr>
              <p:cNvPr id="51208" name="Picture 9" descr="P310080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197" b="13112"/>
              <a:stretch>
                <a:fillRect/>
              </a:stretch>
            </p:blipFill>
            <p:spPr bwMode="auto">
              <a:xfrm>
                <a:off x="732" y="3437"/>
                <a:ext cx="626" cy="4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</p:pic>
          <p:pic>
            <p:nvPicPr>
              <p:cNvPr id="51209" name="Picture 10" descr="DSC006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" y="3430"/>
                <a:ext cx="604" cy="46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10" name="Picture 11" descr="0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" y="3436"/>
                <a:ext cx="315" cy="45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11" name="Picture 12" descr="0103622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9" r="11388"/>
              <a:stretch>
                <a:fillRect/>
              </a:stretch>
            </p:blipFill>
            <p:spPr bwMode="auto">
              <a:xfrm>
                <a:off x="4002" y="3440"/>
                <a:ext cx="574" cy="44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12" name="Picture 13" descr="DSC0913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37" b="16370"/>
              <a:stretch>
                <a:fillRect/>
              </a:stretch>
            </p:blipFill>
            <p:spPr bwMode="auto">
              <a:xfrm>
                <a:off x="1568" y="3441"/>
                <a:ext cx="598" cy="44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13" name="Picture 14" descr="0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8" r="7477" b="3954"/>
              <a:stretch>
                <a:fillRect/>
              </a:stretch>
            </p:blipFill>
            <p:spPr bwMode="auto">
              <a:xfrm>
                <a:off x="2376" y="3444"/>
                <a:ext cx="602" cy="439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1205" name="Picture 15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092325" cy="1243012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71463" y="287338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154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154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39750" y="620713"/>
            <a:ext cx="8135938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FF3300"/>
                </a:solidFill>
                <a:latin typeface="Arial" panose="020B0604020202020204" pitchFamily="34" charset="0"/>
              </a:rPr>
              <a:t>Технология </a:t>
            </a:r>
            <a:r>
              <a:rPr lang="ru-RU" altLang="ru-RU" sz="2200" b="1" dirty="0" err="1">
                <a:solidFill>
                  <a:srgbClr val="FF3300"/>
                </a:solidFill>
                <a:latin typeface="Arial" panose="020B0604020202020204" pitchFamily="34" charset="0"/>
              </a:rPr>
              <a:t>деятельностного</a:t>
            </a:r>
            <a:r>
              <a:rPr lang="ru-RU" altLang="ru-RU" sz="22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метода </a:t>
            </a:r>
            <a:endParaRPr lang="ru-RU" altLang="ru-RU" sz="2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Text Box 32"/>
          <p:cNvSpPr txBox="1">
            <a:spLocks noChangeArrowheads="1"/>
          </p:cNvSpPr>
          <p:nvPr/>
        </p:nvSpPr>
        <p:spPr bwMode="auto">
          <a:xfrm>
            <a:off x="4356100" y="1354138"/>
            <a:ext cx="4033838" cy="4811712"/>
          </a:xfrm>
          <a:prstGeom prst="rect">
            <a:avLst/>
          </a:prstGeom>
          <a:solidFill>
            <a:srgbClr val="FFEFFF"/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5000"/>
              </a:spcAft>
              <a:buFont typeface="Times New Roman" panose="02020603050405020304" pitchFamily="18" charset="0"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1)  Мотивация к учебной деятельности.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Times New Roman" panose="02020603050405020304" pitchFamily="18" charset="0"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2)  Актуализация знаний и пробное учебное действие.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Times New Roman" panose="02020603050405020304" pitchFamily="18" charset="0"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3)  Выявление места и причины затруднения.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Times New Roman" panose="02020603050405020304" pitchFamily="18" charset="0"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4)  Построение проекта выхода из затруднения.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 typeface="Times New Roman" panose="02020603050405020304" pitchFamily="18" charset="0"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5)  Реализация построенного проекта.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6)  Первичное закрепление с комментированием во внешней речи.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7)  Самостоятельная работа с самопроверкой по эталону. 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8)  Включение в систему знаний и повторение.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9)  Рефлексия учебной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latin typeface="Arial" panose="020B0604020202020204" pitchFamily="34" charset="0"/>
              </a:rPr>
              <a:t>деятельности </a:t>
            </a:r>
          </a:p>
          <a:p>
            <a:pPr eaLnBrk="1" hangingPunct="1">
              <a:spcBef>
                <a:spcPct val="0"/>
              </a:spcBef>
              <a:spcAft>
                <a:spcPct val="5000"/>
              </a:spcAft>
              <a:buFont typeface="Times New Roman" panose="02020603050405020304" pitchFamily="18" charset="0"/>
              <a:buNone/>
            </a:pPr>
            <a:r>
              <a:rPr lang="ru-RU" altLang="ru-RU" sz="1500" b="1" dirty="0">
                <a:latin typeface="Arial" panose="020B0604020202020204" pitchFamily="34" charset="0"/>
              </a:rPr>
              <a:t>     на уроке.</a:t>
            </a:r>
          </a:p>
        </p:txBody>
      </p:sp>
      <p:grpSp>
        <p:nvGrpSpPr>
          <p:cNvPr id="21510" name="Группа 1"/>
          <p:cNvGrpSpPr>
            <a:grpSpLocks/>
          </p:cNvGrpSpPr>
          <p:nvPr/>
        </p:nvGrpSpPr>
        <p:grpSpPr bwMode="auto">
          <a:xfrm>
            <a:off x="787400" y="1341438"/>
            <a:ext cx="3141663" cy="4087812"/>
            <a:chOff x="787400" y="1341438"/>
            <a:chExt cx="3141663" cy="4087812"/>
          </a:xfrm>
        </p:grpSpPr>
        <p:sp>
          <p:nvSpPr>
            <p:cNvPr id="21511" name="Text Box 24"/>
            <p:cNvSpPr txBox="1">
              <a:spLocks noChangeArrowheads="1"/>
            </p:cNvSpPr>
            <p:nvPr/>
          </p:nvSpPr>
          <p:spPr bwMode="auto">
            <a:xfrm>
              <a:off x="2051050" y="1844675"/>
              <a:ext cx="598488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00" b="1">
                <a:latin typeface="Times New Roman" panose="02020603050405020304" pitchFamily="18" charset="0"/>
              </a:endParaRPr>
            </a:p>
          </p:txBody>
        </p:sp>
        <p:grpSp>
          <p:nvGrpSpPr>
            <p:cNvPr id="21512" name="Группа 27"/>
            <p:cNvGrpSpPr>
              <a:grpSpLocks/>
            </p:cNvGrpSpPr>
            <p:nvPr/>
          </p:nvGrpSpPr>
          <p:grpSpPr bwMode="auto">
            <a:xfrm>
              <a:off x="787400" y="1717675"/>
              <a:ext cx="3141663" cy="3711575"/>
              <a:chOff x="787400" y="1717675"/>
              <a:chExt cx="3141663" cy="3711575"/>
            </a:xfrm>
          </p:grpSpPr>
          <p:sp>
            <p:nvSpPr>
              <p:cNvPr id="21514" name="Oval 4"/>
              <p:cNvSpPr>
                <a:spLocks noChangeArrowheads="1"/>
              </p:cNvSpPr>
              <p:nvPr/>
            </p:nvSpPr>
            <p:spPr bwMode="auto">
              <a:xfrm>
                <a:off x="787400" y="1997075"/>
                <a:ext cx="3141663" cy="3432175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5" name="Oval 5"/>
              <p:cNvSpPr>
                <a:spLocks noChangeArrowheads="1"/>
              </p:cNvSpPr>
              <p:nvPr/>
            </p:nvSpPr>
            <p:spPr bwMode="auto">
              <a:xfrm>
                <a:off x="1311275" y="1766888"/>
                <a:ext cx="1944688" cy="1808162"/>
              </a:xfrm>
              <a:prstGeom prst="ellipse">
                <a:avLst/>
              </a:prstGeom>
              <a:solidFill>
                <a:srgbClr val="A3E0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6" name="Oval 6"/>
              <p:cNvSpPr>
                <a:spLocks noChangeArrowheads="1"/>
              </p:cNvSpPr>
              <p:nvPr/>
            </p:nvSpPr>
            <p:spPr bwMode="auto">
              <a:xfrm>
                <a:off x="3074988" y="2130425"/>
                <a:ext cx="117475" cy="11747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7" name="Line 7"/>
              <p:cNvSpPr>
                <a:spLocks noChangeShapeType="1"/>
              </p:cNvSpPr>
              <p:nvPr/>
            </p:nvSpPr>
            <p:spPr bwMode="auto">
              <a:xfrm flipV="1">
                <a:off x="1403350" y="2420938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Oval 8"/>
              <p:cNvSpPr>
                <a:spLocks noChangeArrowheads="1"/>
              </p:cNvSpPr>
              <p:nvPr/>
            </p:nvSpPr>
            <p:spPr bwMode="auto">
              <a:xfrm>
                <a:off x="1258888" y="2349500"/>
                <a:ext cx="120650" cy="1190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9" name="Line 9"/>
              <p:cNvSpPr>
                <a:spLocks noChangeShapeType="1"/>
              </p:cNvSpPr>
              <p:nvPr/>
            </p:nvSpPr>
            <p:spPr bwMode="auto">
              <a:xfrm flipH="1">
                <a:off x="1763713" y="2060575"/>
                <a:ext cx="0" cy="70485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0" name="Line 10"/>
              <p:cNvSpPr>
                <a:spLocks noChangeShapeType="1"/>
              </p:cNvSpPr>
              <p:nvPr/>
            </p:nvSpPr>
            <p:spPr bwMode="auto">
              <a:xfrm>
                <a:off x="2384425" y="4597400"/>
                <a:ext cx="579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1" name="Line 11"/>
              <p:cNvSpPr>
                <a:spLocks noChangeShapeType="1"/>
              </p:cNvSpPr>
              <p:nvPr/>
            </p:nvSpPr>
            <p:spPr bwMode="auto">
              <a:xfrm>
                <a:off x="1233488" y="4597400"/>
                <a:ext cx="5794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2" name="Line 12"/>
              <p:cNvSpPr>
                <a:spLocks noChangeShapeType="1"/>
              </p:cNvSpPr>
              <p:nvPr/>
            </p:nvSpPr>
            <p:spPr bwMode="auto">
              <a:xfrm>
                <a:off x="1793875" y="4597400"/>
                <a:ext cx="587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3" name="Line 13"/>
              <p:cNvSpPr>
                <a:spLocks noChangeShapeType="1"/>
              </p:cNvSpPr>
              <p:nvPr/>
            </p:nvSpPr>
            <p:spPr bwMode="auto">
              <a:xfrm>
                <a:off x="1758950" y="2425700"/>
                <a:ext cx="623888" cy="95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4" name="Line 14"/>
              <p:cNvSpPr>
                <a:spLocks noChangeShapeType="1"/>
              </p:cNvSpPr>
              <p:nvPr/>
            </p:nvSpPr>
            <p:spPr bwMode="auto">
              <a:xfrm flipV="1">
                <a:off x="1758950" y="2189163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5" name="Line 15"/>
              <p:cNvSpPr>
                <a:spLocks noChangeShapeType="1"/>
              </p:cNvSpPr>
              <p:nvPr/>
            </p:nvSpPr>
            <p:spPr bwMode="auto">
              <a:xfrm flipV="1">
                <a:off x="2098675" y="2189163"/>
                <a:ext cx="3762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6" name="Line 16"/>
              <p:cNvSpPr>
                <a:spLocks noChangeShapeType="1"/>
              </p:cNvSpPr>
              <p:nvPr/>
            </p:nvSpPr>
            <p:spPr bwMode="auto">
              <a:xfrm flipV="1">
                <a:off x="2433638" y="2189163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7" name="Line 17"/>
              <p:cNvSpPr>
                <a:spLocks noChangeShapeType="1"/>
              </p:cNvSpPr>
              <p:nvPr/>
            </p:nvSpPr>
            <p:spPr bwMode="auto">
              <a:xfrm flipV="1">
                <a:off x="2773363" y="2189163"/>
                <a:ext cx="3778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8" name="AutoShape 18"/>
              <p:cNvSpPr>
                <a:spLocks/>
              </p:cNvSpPr>
              <p:nvPr/>
            </p:nvSpPr>
            <p:spPr bwMode="auto">
              <a:xfrm rot="5400000">
                <a:off x="1650207" y="4269581"/>
                <a:ext cx="265112" cy="1057275"/>
              </a:xfrm>
              <a:prstGeom prst="rightBrace">
                <a:avLst>
                  <a:gd name="adj1" fmla="val 3323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9" name="Arc 19"/>
              <p:cNvSpPr>
                <a:spLocks/>
              </p:cNvSpPr>
              <p:nvPr/>
            </p:nvSpPr>
            <p:spPr bwMode="auto">
              <a:xfrm rot="16200000" flipH="1">
                <a:off x="982663" y="1690688"/>
                <a:ext cx="650875" cy="815975"/>
              </a:xfrm>
              <a:custGeom>
                <a:avLst/>
                <a:gdLst>
                  <a:gd name="T0" fmla="*/ 0 w 18212"/>
                  <a:gd name="T1" fmla="*/ 0 h 21600"/>
                  <a:gd name="T2" fmla="*/ 2147483646 w 18212"/>
                  <a:gd name="T3" fmla="*/ 2147483646 h 21600"/>
                  <a:gd name="T4" fmla="*/ 0 w 18212"/>
                  <a:gd name="T5" fmla="*/ 2147483646 h 21600"/>
                  <a:gd name="T6" fmla="*/ 0 60000 65536"/>
                  <a:gd name="T7" fmla="*/ 0 60000 65536"/>
                  <a:gd name="T8" fmla="*/ 0 60000 65536"/>
                  <a:gd name="T9" fmla="*/ 0 w 18212"/>
                  <a:gd name="T10" fmla="*/ 0 h 21600"/>
                  <a:gd name="T11" fmla="*/ 18212 w 1821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12" h="21600" fill="none" extrusionOk="0">
                    <a:moveTo>
                      <a:pt x="-1" y="0"/>
                    </a:moveTo>
                    <a:cubicBezTo>
                      <a:pt x="7377" y="0"/>
                      <a:pt x="14245" y="3765"/>
                      <a:pt x="18212" y="9986"/>
                    </a:cubicBezTo>
                  </a:path>
                  <a:path w="18212" h="21600" stroke="0" extrusionOk="0">
                    <a:moveTo>
                      <a:pt x="-1" y="0"/>
                    </a:moveTo>
                    <a:cubicBezTo>
                      <a:pt x="7377" y="0"/>
                      <a:pt x="14245" y="3765"/>
                      <a:pt x="18212" y="9986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0" name="Text Box 21"/>
              <p:cNvSpPr txBox="1">
                <a:spLocks noChangeArrowheads="1"/>
              </p:cNvSpPr>
              <p:nvPr/>
            </p:nvSpPr>
            <p:spPr bwMode="auto">
              <a:xfrm>
                <a:off x="1042988" y="1773238"/>
                <a:ext cx="600075" cy="538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1" name="Text Box 22"/>
              <p:cNvSpPr txBox="1">
                <a:spLocks noChangeArrowheads="1"/>
              </p:cNvSpPr>
              <p:nvPr/>
            </p:nvSpPr>
            <p:spPr bwMode="auto">
              <a:xfrm>
                <a:off x="1403350" y="2060575"/>
                <a:ext cx="600075" cy="53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2" name="Text Box 23"/>
              <p:cNvSpPr txBox="1">
                <a:spLocks noChangeArrowheads="1"/>
              </p:cNvSpPr>
              <p:nvPr/>
            </p:nvSpPr>
            <p:spPr bwMode="auto">
              <a:xfrm>
                <a:off x="1730375" y="1852613"/>
                <a:ext cx="600075" cy="538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3" name="Text Box 24"/>
              <p:cNvSpPr txBox="1">
                <a:spLocks noChangeArrowheads="1"/>
              </p:cNvSpPr>
              <p:nvPr/>
            </p:nvSpPr>
            <p:spPr bwMode="auto">
              <a:xfrm>
                <a:off x="2051050" y="1844675"/>
                <a:ext cx="598488" cy="53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4" name="Text Box 25"/>
              <p:cNvSpPr txBox="1">
                <a:spLocks noChangeArrowheads="1"/>
              </p:cNvSpPr>
              <p:nvPr/>
            </p:nvSpPr>
            <p:spPr bwMode="auto">
              <a:xfrm>
                <a:off x="2982913" y="1717675"/>
                <a:ext cx="60325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5" name="Text Box 26"/>
              <p:cNvSpPr txBox="1">
                <a:spLocks noChangeArrowheads="1"/>
              </p:cNvSpPr>
              <p:nvPr/>
            </p:nvSpPr>
            <p:spPr bwMode="auto">
              <a:xfrm>
                <a:off x="2728913" y="2247900"/>
                <a:ext cx="600075" cy="541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6" name="Text Box 27"/>
              <p:cNvSpPr txBox="1">
                <a:spLocks noChangeArrowheads="1"/>
              </p:cNvSpPr>
              <p:nvPr/>
            </p:nvSpPr>
            <p:spPr bwMode="auto">
              <a:xfrm>
                <a:off x="1547813" y="4868863"/>
                <a:ext cx="603250" cy="538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7" name="Line 28"/>
              <p:cNvSpPr>
                <a:spLocks noChangeShapeType="1"/>
              </p:cNvSpPr>
              <p:nvPr/>
            </p:nvSpPr>
            <p:spPr bwMode="auto">
              <a:xfrm flipH="1">
                <a:off x="1250950" y="2498725"/>
                <a:ext cx="477838" cy="20986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8" name="Line 29"/>
              <p:cNvSpPr>
                <a:spLocks noChangeShapeType="1"/>
              </p:cNvSpPr>
              <p:nvPr/>
            </p:nvSpPr>
            <p:spPr bwMode="auto">
              <a:xfrm flipH="1" flipV="1">
                <a:off x="1763713" y="2133600"/>
                <a:ext cx="1173162" cy="24479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9" name="Text Box 30"/>
              <p:cNvSpPr txBox="1">
                <a:spLocks noChangeArrowheads="1"/>
              </p:cNvSpPr>
              <p:nvPr/>
            </p:nvSpPr>
            <p:spPr bwMode="auto">
              <a:xfrm>
                <a:off x="2497138" y="4662488"/>
                <a:ext cx="590550" cy="538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0" name="Text Box 31"/>
              <p:cNvSpPr txBox="1">
                <a:spLocks noChangeArrowheads="1"/>
              </p:cNvSpPr>
              <p:nvPr/>
            </p:nvSpPr>
            <p:spPr bwMode="auto">
              <a:xfrm>
                <a:off x="2332038" y="2243138"/>
                <a:ext cx="598487" cy="538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  </a:t>
                </a:r>
                <a:endParaRPr lang="ru-RU" altLang="ru-RU" sz="16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13" name="Arc 20"/>
            <p:cNvSpPr>
              <a:spLocks/>
            </p:cNvSpPr>
            <p:nvPr/>
          </p:nvSpPr>
          <p:spPr bwMode="auto">
            <a:xfrm flipV="1">
              <a:off x="3203575" y="1341438"/>
              <a:ext cx="631825" cy="858837"/>
            </a:xfrm>
            <a:custGeom>
              <a:avLst/>
              <a:gdLst>
                <a:gd name="T0" fmla="*/ 0 w 18212"/>
                <a:gd name="T1" fmla="*/ 0 h 21600"/>
                <a:gd name="T2" fmla="*/ 2147483646 w 18212"/>
                <a:gd name="T3" fmla="*/ 2147483646 h 21600"/>
                <a:gd name="T4" fmla="*/ 0 w 18212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18212"/>
                <a:gd name="T10" fmla="*/ 0 h 21600"/>
                <a:gd name="T11" fmla="*/ 18212 w 182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12" h="21600" fill="none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</a:path>
                <a:path w="18212" h="21600" stroke="0" extrusionOk="0">
                  <a:moveTo>
                    <a:pt x="-1" y="0"/>
                  </a:moveTo>
                  <a:cubicBezTo>
                    <a:pt x="7377" y="0"/>
                    <a:pt x="14245" y="3765"/>
                    <a:pt x="18212" y="998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36329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6759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3600"/>
            </a:p>
          </p:txBody>
        </p:sp>
        <p:sp>
          <p:nvSpPr>
            <p:cNvPr id="6759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3600"/>
            </a:p>
          </p:txBody>
        </p:sp>
      </p:grp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571500" y="428625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Типы уроков в </a:t>
            </a:r>
            <a:r>
              <a:rPr lang="ru-RU" alt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ТДМ</a:t>
            </a:r>
            <a:endParaRPr lang="ru-RU" altLang="ru-RU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80704" name="Text Box 32"/>
          <p:cNvSpPr txBox="1">
            <a:spLocks noChangeArrowheads="1"/>
          </p:cNvSpPr>
          <p:nvPr/>
        </p:nvSpPr>
        <p:spPr bwMode="auto">
          <a:xfrm>
            <a:off x="468313" y="1412875"/>
            <a:ext cx="7096125" cy="3144838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indent="-628650">
              <a:spcAft>
                <a:spcPct val="40000"/>
              </a:spcAft>
              <a:buFontTx/>
              <a:buBlip>
                <a:blip r:embed="rId2"/>
              </a:buBlip>
              <a:tabLst>
                <a:tab pos="447675" algn="l"/>
                <a:tab pos="542925" algn="l"/>
              </a:tabLst>
              <a:defRPr/>
            </a:pPr>
            <a:r>
              <a:rPr lang="ru-RU" sz="3200" dirty="0">
                <a:solidFill>
                  <a:srgbClr val="0070C0"/>
                </a:solidFill>
                <a:latin typeface="Arial" charset="0"/>
                <a:cs typeface="Arial" charset="0"/>
              </a:rPr>
              <a:t>Урок открытия нового  знания</a:t>
            </a:r>
          </a:p>
          <a:p>
            <a:pPr>
              <a:spcAft>
                <a:spcPct val="40000"/>
              </a:spcAft>
              <a:buFontTx/>
              <a:buBlip>
                <a:blip r:embed="rId2"/>
              </a:buBlip>
              <a:defRPr/>
            </a:pPr>
            <a:r>
              <a:rPr lang="ru-RU" sz="3200" dirty="0">
                <a:solidFill>
                  <a:srgbClr val="0070C0"/>
                </a:solidFill>
                <a:latin typeface="Arial" charset="0"/>
                <a:cs typeface="Arial" charset="0"/>
              </a:rPr>
              <a:t>   Урок рефлексии</a:t>
            </a:r>
          </a:p>
          <a:p>
            <a:pPr marL="628650" indent="-628650">
              <a:spcAft>
                <a:spcPct val="40000"/>
              </a:spcAft>
              <a:buFontTx/>
              <a:buBlip>
                <a:blip r:embed="rId2"/>
              </a:buBlip>
              <a:defRPr/>
            </a:pPr>
            <a:r>
              <a:rPr lang="ru-RU" sz="3200" dirty="0">
                <a:solidFill>
                  <a:srgbClr val="0070C0"/>
                </a:solidFill>
                <a:latin typeface="Arial" charset="0"/>
                <a:cs typeface="Arial" charset="0"/>
              </a:rPr>
              <a:t>Урок построения системы знаний</a:t>
            </a:r>
          </a:p>
          <a:p>
            <a:pPr>
              <a:spcAft>
                <a:spcPct val="40000"/>
              </a:spcAft>
              <a:buFontTx/>
              <a:buBlip>
                <a:blip r:embed="rId2"/>
              </a:buBlip>
              <a:defRPr/>
            </a:pPr>
            <a:r>
              <a:rPr lang="ru-RU" sz="3200" dirty="0">
                <a:solidFill>
                  <a:srgbClr val="0070C0"/>
                </a:solidFill>
                <a:latin typeface="Arial" charset="0"/>
                <a:cs typeface="Arial" charset="0"/>
              </a:rPr>
              <a:t>   Урок обучающего контроля</a:t>
            </a:r>
          </a:p>
        </p:txBody>
      </p:sp>
      <p:pic>
        <p:nvPicPr>
          <p:cNvPr id="67590" name="Picture 13" descr="img003 обложка-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51278"/>
            <a:ext cx="2121353" cy="264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8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ОНЗ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885825" y="1916832"/>
            <a:ext cx="7345362" cy="18158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Пробное задание:</a:t>
            </a:r>
          </a:p>
          <a:p>
            <a:pPr algn="ctr" eaLnBrk="1" hangingPunct="1">
              <a:defRPr/>
            </a:pPr>
            <a:r>
              <a:rPr lang="ru-RU" sz="2800" i="1" dirty="0" smtClean="0">
                <a:latin typeface="+mn-lt"/>
                <a:cs typeface="Arial" pitchFamily="34" charset="0"/>
              </a:rPr>
              <a:t>Разделить </a:t>
            </a:r>
            <a:r>
              <a:rPr lang="en-US" sz="2800" i="1" dirty="0" smtClean="0">
                <a:latin typeface="+mn-lt"/>
                <a:cs typeface="Arial" pitchFamily="34" charset="0"/>
              </a:rPr>
              <a:t>260</a:t>
            </a:r>
            <a:r>
              <a:rPr lang="ru-RU" sz="2800" i="1" dirty="0" smtClean="0">
                <a:latin typeface="+mn-lt"/>
                <a:cs typeface="Arial" pitchFamily="34" charset="0"/>
              </a:rPr>
              <a:t> </a:t>
            </a:r>
            <a:r>
              <a:rPr lang="ru-RU" sz="2800" i="1" dirty="0">
                <a:latin typeface="+mn-lt"/>
                <a:cs typeface="Arial" pitchFamily="34" charset="0"/>
              </a:rPr>
              <a:t>баллов между рядами пропорционально количеству полученных плюсов.</a:t>
            </a:r>
          </a:p>
        </p:txBody>
      </p:sp>
    </p:spTree>
    <p:extLst>
      <p:ext uri="{BB962C8B-B14F-4D97-AF65-F5344CB8AC3E}">
        <p14:creationId xmlns:p14="http://schemas.microsoft.com/office/powerpoint/2010/main" val="40923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РЕФЛЕКСИИ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867355" y="1901231"/>
            <a:ext cx="7345362" cy="38472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Тренировочное задание: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интернет-магазине действует акция «Получите скидку 90 % 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товар в чеке». При оплате чека из двух приобретаемых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скидка распространяется на товар с наименьшей или 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равной ценой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/ 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покупает в интернет-магазине две футболки стоимостью 800 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рублей. Какую скидку он получит при покупке двух футболок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/ 2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старшим братом покупают подарок маме и бабушке, всего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10 тыс. рублей. Они выбрали в интернет-магазине два товара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стоимостью 6,8 тыс. р. и 8,2 тыс. р. Смогут ли они уложиться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имеющуюся у них сумму денег?</a:t>
            </a:r>
          </a:p>
        </p:txBody>
      </p:sp>
    </p:spTree>
    <p:extLst>
      <p:ext uri="{BB962C8B-B14F-4D97-AF65-F5344CB8AC3E}">
        <p14:creationId xmlns:p14="http://schemas.microsoft.com/office/powerpoint/2010/main" val="33931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3"/>
            <a:ext cx="7767632" cy="922471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ПОСТРОЕНИЯ СИСТЕМЫ ЗНАНИЙ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698504" y="1666515"/>
            <a:ext cx="7345362" cy="5078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и Антон – братья. Максим катается на двухколёсном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велосипеде, Антон – на трёхколёсном. Во время прогулок они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устраивают гонки с друзьями, учатся исправлять мелкие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неисправности. Оля, сестра Максима и Антона, учится в 5 классе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любит составлять задачи про своих братьев.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1/3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и Антон выехали одновременно навстречу друг другу с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концов беговой дорожки длиной 400 м. Скорость Антона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м/мин, а Максима – 150 м/мин.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расстояние будет между ними через 2 минуты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скорости Максима, Антона и их друга Фёдора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убывания. 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3/3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ехал 9 минут от своего дома до дома друга со скоростью 6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км/ч. Если на обратном пути он уменьшит скорость вдвое, за какое время он доедет от дома друга до своего, двигаясь по той же дороге?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sz="32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8911" y="1640446"/>
            <a:ext cx="7767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Математическая </a:t>
            </a:r>
            <a:r>
              <a:rPr lang="ru-RU" sz="2400" b="1" dirty="0"/>
              <a:t>грамотность </a:t>
            </a:r>
            <a:r>
              <a:rPr lang="ru-RU" sz="2400" dirty="0"/>
              <a:t>– это способность индивидуума </a:t>
            </a:r>
            <a:r>
              <a:rPr lang="ru-RU" sz="2400" dirty="0" smtClean="0"/>
              <a:t>проводить математические </a:t>
            </a:r>
            <a:r>
              <a:rPr lang="ru-RU" sz="2400" dirty="0"/>
              <a:t>рассуждения и формулировать, применять, </a:t>
            </a:r>
            <a:r>
              <a:rPr lang="ru-RU" sz="2400" dirty="0" smtClean="0"/>
              <a:t>интерпретировать математику </a:t>
            </a:r>
            <a:r>
              <a:rPr lang="ru-RU" sz="2400" dirty="0"/>
              <a:t>для решения проблем в разнообразных контекстах </a:t>
            </a:r>
            <a:r>
              <a:rPr lang="ru-RU" sz="2400" dirty="0" smtClean="0"/>
              <a:t>реального мира.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128" t="37393" r="27670" b="31175"/>
          <a:stretch/>
        </p:blipFill>
        <p:spPr>
          <a:xfrm>
            <a:off x="1511663" y="3841404"/>
            <a:ext cx="612068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3"/>
            <a:ext cx="7767632" cy="922471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ОБУЧАЮЩЕГО КОНТРОЛЯ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688188" y="1690324"/>
            <a:ext cx="7345362" cy="45243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практики на производстве студенты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кулинарного колледжа были направлены в цех по производству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жареного картофеля и чипсов с различными добавками.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цехе картофель сначала очищают, а затем обжаривают: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норма отходов при очистке составляет 30 % массы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неочищенного картофеля;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потери при обжарке составляют 31% массы очищенного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картофеля.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цеха решило изготавливать чипсы со вкусом грибов.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цех поступило 250 кг свежих грибов.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Практикантам необходимо определить массу сушёных грибов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их тепловой обработки. Известно, что свежие грибы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90 % влаги, а сушёные грибы − 12 %.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килограммов сушёных грибов получится из грибов,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поступили в цех? Результат округлите до целого числа.</a:t>
            </a:r>
          </a:p>
        </p:txBody>
      </p:sp>
    </p:spTree>
    <p:extLst>
      <p:ext uri="{BB962C8B-B14F-4D97-AF65-F5344CB8AC3E}">
        <p14:creationId xmlns:p14="http://schemas.microsoft.com/office/powerpoint/2010/main" val="36752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3"/>
            <a:ext cx="7767632" cy="922471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215" t="16172" r="18707" b="15249"/>
          <a:stretch/>
        </p:blipFill>
        <p:spPr>
          <a:xfrm>
            <a:off x="1403648" y="1692186"/>
            <a:ext cx="6364292" cy="48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пространство школы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511660" y="19699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88576" y="3817265"/>
            <a:ext cx="99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Где?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19672" y="25649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Что?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3658" y="4941168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Как?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9498" y="720565"/>
            <a:ext cx="3090414" cy="922471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165" t="16350" r="35707" b="7927"/>
          <a:stretch/>
        </p:blipFill>
        <p:spPr>
          <a:xfrm>
            <a:off x="4234373" y="568145"/>
            <a:ext cx="3888432" cy="58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3"/>
            <a:ext cx="7767632" cy="922471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736" t="15490" r="18830" b="15931"/>
          <a:stretch/>
        </p:blipFill>
        <p:spPr>
          <a:xfrm>
            <a:off x="1475656" y="1783083"/>
            <a:ext cx="6061773" cy="45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263" y="44450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 flipV="1">
            <a:off x="817562" y="704836"/>
            <a:ext cx="7593013" cy="113998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20825" y="800100"/>
            <a:ext cx="6138863" cy="118874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00B0F0"/>
                </a:solidFill>
                <a:effectLst/>
                <a:latin typeface="Arial" charset="0"/>
                <a:ea typeface="+mn-ea"/>
                <a:cs typeface="+mn-cs"/>
              </a:rPr>
              <a:t>МЕТОДИКА ФОРМИРОВАНИЯ</a:t>
            </a:r>
            <a:endParaRPr lang="ru-RU" sz="3200" dirty="0">
              <a:solidFill>
                <a:srgbClr val="00B0F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pic>
        <p:nvPicPr>
          <p:cNvPr id="14342" name="Picture 5" descr="Анекдоты (Jokes): NASA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39" y="639937"/>
            <a:ext cx="6826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Группа 12"/>
          <p:cNvGrpSpPr>
            <a:grpSpLocks/>
          </p:cNvGrpSpPr>
          <p:nvPr/>
        </p:nvGrpSpPr>
        <p:grpSpPr bwMode="auto">
          <a:xfrm>
            <a:off x="566738" y="457200"/>
            <a:ext cx="8010525" cy="6140450"/>
            <a:chOff x="856270" y="457210"/>
            <a:chExt cx="7695248" cy="5914493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856270" y="463326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56270" y="457210"/>
              <a:ext cx="0" cy="590531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551518" y="477089"/>
              <a:ext cx="0" cy="588544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31264" y="457210"/>
              <a:ext cx="320254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6" name="TextBox 34"/>
          <p:cNvSpPr txBox="1">
            <a:spLocks noChangeArrowheads="1"/>
          </p:cNvSpPr>
          <p:nvPr/>
        </p:nvSpPr>
        <p:spPr bwMode="auto">
          <a:xfrm>
            <a:off x="6286500" y="260350"/>
            <a:ext cx="19573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altLang="ru-RU" sz="1600" i="1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56" y="1951172"/>
            <a:ext cx="3733800" cy="2447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573" y="3649497"/>
            <a:ext cx="3844925" cy="2814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7" y="4329190"/>
            <a:ext cx="1713485" cy="21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263" y="44450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 flipV="1">
            <a:off x="817562" y="511416"/>
            <a:ext cx="7593013" cy="873459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20825" y="800100"/>
            <a:ext cx="6138863" cy="118874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ru-RU" sz="3200" dirty="0">
              <a:solidFill>
                <a:srgbClr val="00B0F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grpSp>
        <p:nvGrpSpPr>
          <p:cNvPr id="17415" name="Группа 12"/>
          <p:cNvGrpSpPr>
            <a:grpSpLocks/>
          </p:cNvGrpSpPr>
          <p:nvPr/>
        </p:nvGrpSpPr>
        <p:grpSpPr bwMode="auto">
          <a:xfrm>
            <a:off x="566738" y="457200"/>
            <a:ext cx="8010525" cy="6140450"/>
            <a:chOff x="856270" y="457210"/>
            <a:chExt cx="7695248" cy="5914493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856270" y="463326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56270" y="457210"/>
              <a:ext cx="0" cy="590531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551518" y="477089"/>
              <a:ext cx="0" cy="588544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31264" y="457210"/>
              <a:ext cx="320254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6" name="TextBox 34"/>
          <p:cNvSpPr txBox="1">
            <a:spLocks noChangeArrowheads="1"/>
          </p:cNvSpPr>
          <p:nvPr/>
        </p:nvSpPr>
        <p:spPr bwMode="auto">
          <a:xfrm>
            <a:off x="6286500" y="260350"/>
            <a:ext cx="19573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altLang="ru-RU" sz="1600" i="1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0902" y="800100"/>
            <a:ext cx="467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Arial" charset="0"/>
              </a:rPr>
              <a:t>ПЛАН МЕРОПРИЯТИЙ</a:t>
            </a:r>
            <a:endParaRPr lang="ru-RU" sz="3200" b="1" dirty="0">
              <a:solidFill>
                <a:srgbClr val="00B0F0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12910"/>
              </p:ext>
            </p:extLst>
          </p:nvPr>
        </p:nvGraphicFramePr>
        <p:xfrm>
          <a:off x="809625" y="1476662"/>
          <a:ext cx="7593012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612">
                  <a:extLst>
                    <a:ext uri="{9D8B030D-6E8A-4147-A177-3AD203B41FA5}">
                      <a16:colId xmlns:a16="http://schemas.microsoft.com/office/drawing/2014/main" val="2910853934"/>
                    </a:ext>
                  </a:extLst>
                </a:gridCol>
                <a:gridCol w="6421400">
                  <a:extLst>
                    <a:ext uri="{9D8B030D-6E8A-4147-A177-3AD203B41FA5}">
                      <a16:colId xmlns:a16="http://schemas.microsoft.com/office/drawing/2014/main" val="1079045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Обсуждение  педагогами рабочей группы и педагогами школ области результатов проведенного анализа и предложений  по корректировке ООП общеобразовательной организации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/>
                        <a:t>Педсовет</a:t>
                      </a:r>
                      <a:r>
                        <a:rPr lang="ru-RU" dirty="0" smtClean="0"/>
                        <a:t> по результатам проведенного анализа и предложений  по корректировке ООП общеобразовательной организации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6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уроков (не менее 1-2), занятий внеурочной деятельности (не менее 1-2), воспитательных мероприятий (не менее 1-2) по достижению </a:t>
                      </a:r>
                      <a:r>
                        <a:rPr lang="ru-RU" dirty="0" err="1" smtClean="0"/>
                        <a:t>метапредметных</a:t>
                      </a:r>
                      <a:r>
                        <a:rPr lang="ru-RU" dirty="0" smtClean="0"/>
                        <a:t> результатов ООП (по направлениям функциональной грамотности)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64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Консультирование педагогов  школ области по разработке уроков и занятий.                                                     2.  Формирование графика демонстрации педагогами рабочей группы и педагогами школ области разработанных мероприятий  и направление его в ПРЦ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67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7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263" y="44450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 flipV="1">
            <a:off x="817562" y="511416"/>
            <a:ext cx="7593013" cy="873459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20825" y="800100"/>
            <a:ext cx="6138863" cy="118874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ru-RU" sz="3200" dirty="0">
              <a:solidFill>
                <a:srgbClr val="00B0F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grpSp>
        <p:nvGrpSpPr>
          <p:cNvPr id="17415" name="Группа 12"/>
          <p:cNvGrpSpPr>
            <a:grpSpLocks/>
          </p:cNvGrpSpPr>
          <p:nvPr/>
        </p:nvGrpSpPr>
        <p:grpSpPr bwMode="auto">
          <a:xfrm>
            <a:off x="566738" y="457200"/>
            <a:ext cx="8010525" cy="6140450"/>
            <a:chOff x="856270" y="457210"/>
            <a:chExt cx="7695248" cy="5914493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856270" y="463326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56270" y="457210"/>
              <a:ext cx="0" cy="590531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551518" y="477089"/>
              <a:ext cx="0" cy="588544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31264" y="457210"/>
              <a:ext cx="320254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6" name="TextBox 34"/>
          <p:cNvSpPr txBox="1">
            <a:spLocks noChangeArrowheads="1"/>
          </p:cNvSpPr>
          <p:nvPr/>
        </p:nvSpPr>
        <p:spPr bwMode="auto">
          <a:xfrm>
            <a:off x="6286500" y="260350"/>
            <a:ext cx="19573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altLang="ru-RU" sz="1600" i="1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0902" y="800100"/>
            <a:ext cx="467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Arial" charset="0"/>
              </a:rPr>
              <a:t>ПЛАН МЕРОПРИЯТИЙ</a:t>
            </a:r>
            <a:endParaRPr lang="ru-RU" sz="3200" b="1" dirty="0">
              <a:solidFill>
                <a:srgbClr val="00B0F0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66628"/>
              </p:ext>
            </p:extLst>
          </p:nvPr>
        </p:nvGraphicFramePr>
        <p:xfrm>
          <a:off x="809625" y="1476662"/>
          <a:ext cx="759301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612">
                  <a:extLst>
                    <a:ext uri="{9D8B030D-6E8A-4147-A177-3AD203B41FA5}">
                      <a16:colId xmlns:a16="http://schemas.microsoft.com/office/drawing/2014/main" val="2910853934"/>
                    </a:ext>
                  </a:extLst>
                </a:gridCol>
                <a:gridCol w="6421400">
                  <a:extLst>
                    <a:ext uri="{9D8B030D-6E8A-4147-A177-3AD203B41FA5}">
                      <a16:colId xmlns:a16="http://schemas.microsoft.com/office/drawing/2014/main" val="1079045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консультации педагогов школ области по организации и  проведению промежуточного (итогового) тестирования учащихся с использованием  РЭШ и др. ресурсов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август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Рассмотрение на ОМО, программ и методик преподавания, направленных на достижение </a:t>
                      </a:r>
                      <a:r>
                        <a:rPr lang="ru-RU" dirty="0" err="1" smtClean="0"/>
                        <a:t>метапредметных</a:t>
                      </a:r>
                      <a:r>
                        <a:rPr lang="ru-RU" dirty="0" smtClean="0"/>
                        <a:t> результатов ООП (по направлениям функциональной грамотности)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64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Представление лучших практик по формированию функциональной грамотности  на областном Круглом столе на базе ПРЦ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64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Представление на областной конференции лучших  практик  по совершенствованию профессиональной компетентности педагогов при формировании функциональной грамотности учащихся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67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4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263" y="44450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 flipV="1">
            <a:off x="817562" y="665162"/>
            <a:ext cx="7593013" cy="609669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20825" y="800100"/>
            <a:ext cx="6138863" cy="118874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ru-RU" sz="3200" dirty="0">
              <a:solidFill>
                <a:srgbClr val="00B0F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grpSp>
        <p:nvGrpSpPr>
          <p:cNvPr id="17415" name="Группа 12"/>
          <p:cNvGrpSpPr>
            <a:grpSpLocks/>
          </p:cNvGrpSpPr>
          <p:nvPr/>
        </p:nvGrpSpPr>
        <p:grpSpPr bwMode="auto">
          <a:xfrm>
            <a:off x="566738" y="457200"/>
            <a:ext cx="8010525" cy="6140450"/>
            <a:chOff x="856270" y="457210"/>
            <a:chExt cx="7695248" cy="5914493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856270" y="463326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56270" y="457210"/>
              <a:ext cx="0" cy="590531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551518" y="477089"/>
              <a:ext cx="0" cy="588544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31264" y="457210"/>
              <a:ext cx="320254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6" name="TextBox 34"/>
          <p:cNvSpPr txBox="1">
            <a:spLocks noChangeArrowheads="1"/>
          </p:cNvSpPr>
          <p:nvPr/>
        </p:nvSpPr>
        <p:spPr bwMode="auto">
          <a:xfrm>
            <a:off x="6286500" y="260350"/>
            <a:ext cx="19573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altLang="ru-RU" sz="1600" i="1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6842" y="648680"/>
            <a:ext cx="429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Arial" charset="0"/>
              </a:rPr>
              <a:t>ЛУЧШИЕ ПРАКТИКИ</a:t>
            </a:r>
            <a:endParaRPr lang="ru-RU" sz="32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867355" y="1901231"/>
            <a:ext cx="7345362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урока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внеурочного мероприятия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по методике формирования МГ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формированию ФГ</a:t>
            </a:r>
          </a:p>
        </p:txBody>
      </p:sp>
    </p:spTree>
    <p:extLst>
      <p:ext uri="{BB962C8B-B14F-4D97-AF65-F5344CB8AC3E}">
        <p14:creationId xmlns:p14="http://schemas.microsoft.com/office/powerpoint/2010/main" val="19385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263" y="44450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 flipV="1">
            <a:off x="817562" y="665162"/>
            <a:ext cx="7593013" cy="609669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20825" y="800100"/>
            <a:ext cx="6138863" cy="118874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ru-RU" sz="3200" dirty="0">
              <a:solidFill>
                <a:srgbClr val="00B0F0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grpSp>
        <p:nvGrpSpPr>
          <p:cNvPr id="17415" name="Группа 12"/>
          <p:cNvGrpSpPr>
            <a:grpSpLocks/>
          </p:cNvGrpSpPr>
          <p:nvPr/>
        </p:nvGrpSpPr>
        <p:grpSpPr bwMode="auto">
          <a:xfrm>
            <a:off x="566738" y="457200"/>
            <a:ext cx="8010525" cy="6140450"/>
            <a:chOff x="856270" y="457210"/>
            <a:chExt cx="7695248" cy="5914493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856270" y="463326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56270" y="457210"/>
              <a:ext cx="0" cy="590531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551518" y="477089"/>
              <a:ext cx="0" cy="588544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31264" y="457210"/>
              <a:ext cx="320254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6" name="TextBox 34"/>
          <p:cNvSpPr txBox="1">
            <a:spLocks noChangeArrowheads="1"/>
          </p:cNvSpPr>
          <p:nvPr/>
        </p:nvSpPr>
        <p:spPr bwMode="auto">
          <a:xfrm>
            <a:off x="6286500" y="260350"/>
            <a:ext cx="19573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70C0"/>
                </a:solidFill>
                <a:latin typeface="PragmaticaBold-Obl"/>
              </a:rPr>
              <a:t>Учусь учиться</a:t>
            </a:r>
            <a:endParaRPr lang="ru-RU" altLang="ru-RU" sz="1600" i="1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0614" y="648680"/>
            <a:ext cx="2483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Arial" charset="0"/>
              </a:rPr>
              <a:t>КОНТАКТЫ</a:t>
            </a:r>
            <a:endParaRPr lang="ru-RU" sz="3200" b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867355" y="1901231"/>
            <a:ext cx="7345362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kpml.ru/pages/sotrudnichestvo/profilnyi-resursnyi-tsentr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dirty="0" smtClean="0">
                <a:hlinkClick r:id="rId4"/>
              </a:rPr>
              <a:t>metodist@kpml.ru</a:t>
            </a:r>
            <a:r>
              <a:rPr lang="ru-RU" dirty="0" smtClean="0"/>
              <a:t>, </a:t>
            </a:r>
            <a:r>
              <a:rPr lang="en-US" dirty="0" smtClean="0">
                <a:hlinkClick r:id="rId5"/>
              </a:rPr>
              <a:t>evkorzun@mail.ru</a:t>
            </a:r>
            <a:endParaRPr lang="en-US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целью получения оперативной информации по мероприятиям: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chat.whatsapp.com/GeFIeCMV42xDZ0xubwvcV6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5501" y="1647873"/>
            <a:ext cx="7767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Включает</a:t>
            </a:r>
            <a:r>
              <a:rPr lang="ru-RU" sz="2400" dirty="0" smtClean="0"/>
              <a:t> использование </a:t>
            </a:r>
            <a:r>
              <a:rPr lang="ru-RU" sz="2400" dirty="0"/>
              <a:t>математических понятий, процедур, фактов </a:t>
            </a:r>
            <a:r>
              <a:rPr lang="ru-RU" sz="2400" dirty="0" smtClean="0"/>
              <a:t>и инструментов</a:t>
            </a:r>
            <a:r>
              <a:rPr lang="ru-RU" sz="2400" dirty="0"/>
              <a:t>, чтобы описать, объяснить и предсказать явления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C00000"/>
                </a:solidFill>
              </a:rPr>
              <a:t>Помогает</a:t>
            </a:r>
            <a:r>
              <a:rPr lang="ru-RU" sz="2400" dirty="0" smtClean="0"/>
              <a:t> </a:t>
            </a:r>
            <a:r>
              <a:rPr lang="ru-RU" sz="2400" dirty="0"/>
              <a:t>людям понять роль математики в мире, высказывать </a:t>
            </a:r>
            <a:r>
              <a:rPr lang="ru-RU" sz="2400" dirty="0" smtClean="0"/>
              <a:t>хорошо обоснованные </a:t>
            </a:r>
            <a:r>
              <a:rPr lang="ru-RU" sz="2400" dirty="0"/>
              <a:t>суждения и принимать решения, которые </a:t>
            </a:r>
            <a:r>
              <a:rPr lang="ru-RU" sz="2400" dirty="0" smtClean="0"/>
              <a:t>необходимы конструктивному</a:t>
            </a:r>
            <a:r>
              <a:rPr lang="ru-RU" sz="2400" dirty="0"/>
              <a:t>, активному и размышляющему </a:t>
            </a:r>
            <a:r>
              <a:rPr lang="ru-RU" sz="2400" dirty="0" smtClean="0"/>
              <a:t>гражданину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взаимодействия двух миров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736" t="25411" r="29278" b="40300"/>
          <a:stretch/>
        </p:blipFill>
        <p:spPr>
          <a:xfrm>
            <a:off x="676000" y="1974910"/>
            <a:ext cx="764453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пространство школы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13264876"/>
              </p:ext>
            </p:extLst>
          </p:nvPr>
        </p:nvGraphicFramePr>
        <p:xfrm>
          <a:off x="1511660" y="19699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0160" y="37703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Где?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5666" y="2506261"/>
            <a:ext cx="104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7684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Как?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заданиям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8" y="1649543"/>
            <a:ext cx="3672408" cy="2075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589" y="3882431"/>
            <a:ext cx="3380978" cy="2528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67140" t="25583" r="22412" b="54415"/>
          <a:stretch/>
        </p:blipFill>
        <p:spPr>
          <a:xfrm>
            <a:off x="1416490" y="3908666"/>
            <a:ext cx="2382400" cy="2381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64139" t="50408" r="23003" b="32447"/>
          <a:stretch/>
        </p:blipFill>
        <p:spPr>
          <a:xfrm>
            <a:off x="5094604" y="1668949"/>
            <a:ext cx="2496933" cy="1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128" t="29085" r="26867" b="39483"/>
          <a:stretch/>
        </p:blipFill>
        <p:spPr>
          <a:xfrm>
            <a:off x="667601" y="1834098"/>
            <a:ext cx="7851886" cy="33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задания, 5 класс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50" y="1955899"/>
            <a:ext cx="78295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8266" y="44454"/>
            <a:ext cx="9075737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2"/>
          <p:cNvGrpSpPr>
            <a:grpSpLocks/>
          </p:cNvGrpSpPr>
          <p:nvPr/>
        </p:nvGrpSpPr>
        <p:grpSpPr bwMode="auto">
          <a:xfrm>
            <a:off x="566741" y="457201"/>
            <a:ext cx="8010525" cy="6140451"/>
            <a:chOff x="856270" y="457208"/>
            <a:chExt cx="7695248" cy="591449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56270" y="463324"/>
              <a:ext cx="540009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56270" y="457208"/>
              <a:ext cx="0" cy="590532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56270" y="6371703"/>
              <a:ext cx="7695248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551518" y="477087"/>
              <a:ext cx="0" cy="588544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39111" y="457208"/>
              <a:ext cx="512407" cy="45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 bwMode="auto">
          <a:xfrm rot="10800000" flipV="1">
            <a:off x="688188" y="670784"/>
            <a:ext cx="7767632" cy="795008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задания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248224" y="265109"/>
            <a:ext cx="173549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>
                <a:solidFill>
                  <a:srgbClr val="0070C0"/>
                </a:solidFill>
                <a:latin typeface="PragmaticaBold-Obl"/>
              </a:rPr>
              <a:t>КОГОАУ КФМЛ</a:t>
            </a:r>
            <a:endParaRPr lang="ru-RU" altLang="ru-RU" sz="1600" i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5" y="1879073"/>
            <a:ext cx="75723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4268</TotalTime>
  <Words>1112</Words>
  <Application>Microsoft Office PowerPoint</Application>
  <PresentationFormat>Экран (4:3)</PresentationFormat>
  <Paragraphs>180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PragmaticaBold-Obl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"2000..."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1. Язык и логика  § 1. Искусство математических рассуждений</dc:title>
  <dc:creator>Рогатова Марина</dc:creator>
  <cp:lastModifiedBy>Корзунина Елена Владимировна</cp:lastModifiedBy>
  <cp:revision>359</cp:revision>
  <cp:lastPrinted>2022-02-09T15:36:41Z</cp:lastPrinted>
  <dcterms:created xsi:type="dcterms:W3CDTF">2013-10-29T09:26:33Z</dcterms:created>
  <dcterms:modified xsi:type="dcterms:W3CDTF">2022-02-10T14:55:56Z</dcterms:modified>
</cp:coreProperties>
</file>