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71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9572583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15764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23072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79717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951145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23357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11020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76968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9718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0697342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8244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8DF299-DC59-4B19-B588-52013B7CCC4B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908709-78D8-43AF-85CD-C0673BBD0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172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5456" y="742788"/>
            <a:ext cx="10318418" cy="4394988"/>
          </a:xfrm>
        </p:spPr>
        <p:txBody>
          <a:bodyPr/>
          <a:lstStyle/>
          <a:p>
            <a:r>
              <a:rPr lang="ru-RU" sz="6600" dirty="0" smtClean="0"/>
              <a:t>Движение черепашки</a:t>
            </a:r>
            <a:endParaRPr lang="ru-RU" sz="6600" dirty="0"/>
          </a:p>
        </p:txBody>
      </p:sp>
      <p:pic>
        <p:nvPicPr>
          <p:cNvPr id="4" name="Picture 2" descr="Спутник «Черепашка Чо» | Шарарам вики | Fand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9275" y="3714751"/>
            <a:ext cx="2514599" cy="314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4163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103" t="39198" r="54485" b="30719"/>
          <a:stretch>
            <a:fillRect/>
          </a:stretch>
        </p:blipFill>
        <p:spPr bwMode="auto">
          <a:xfrm>
            <a:off x="1102659" y="1371600"/>
            <a:ext cx="6849034" cy="474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172431" y="1362636"/>
            <a:ext cx="3589264" cy="2770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Используя известные команды, создайте следующие рисунки и запишите программы в тетрадь.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746</TotalTime>
  <Words>17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Badge</vt:lpstr>
      <vt:lpstr>Движение черепашки</vt:lpstr>
      <vt:lpstr>Домашнее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программирование</dc:title>
  <dc:creator>Софья Филимонова</dc:creator>
  <cp:lastModifiedBy>Zver</cp:lastModifiedBy>
  <cp:revision>55</cp:revision>
  <dcterms:created xsi:type="dcterms:W3CDTF">2022-04-01T12:22:18Z</dcterms:created>
  <dcterms:modified xsi:type="dcterms:W3CDTF">2024-04-19T08:22:05Z</dcterms:modified>
</cp:coreProperties>
</file>