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68" r:id="rId13"/>
    <p:sldId id="264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45A5C8BB-F84F-477E-8257-993FB63E42CD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287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 idx="2"/>
          </p:nvPr>
        </p:nvSpPr>
        <p:spPr>
          <a:xfrm>
            <a:off x="1106280" y="812880"/>
            <a:ext cx="5343480" cy="40067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ru-RU"/>
          </a:p>
        </p:txBody>
      </p:sp>
      <p:sp>
        <p:nvSpPr>
          <p:cNvPr id="5" name="Верхний колонтитул 4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Дата 5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4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68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F7F0F6BF-1A74-4D1F-9ECB-72D86A82FA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4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8B06567-97A5-4152-8B76-29AC9A9D883C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anchor="ctr" anchorCtr="0"/>
          <a:lstStyle/>
          <a:p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74E0852-0C4F-4F45-B0E9-BEA00DA719E8}" type="slidenum">
              <a:t>1</a:t>
            </a:fld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0915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E98DC727-8E88-4C74-A369-1BCAC121C146}" type="slidenum">
              <a:t>12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254696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FA9CF465-EA18-449F-8776-20F05C9F2106}" type="slidenum">
              <a:t>14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297907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B0124814-333B-4DA0-8BD7-B8FB5FB1862F}" type="slidenum"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2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404C7E7-1E2D-4BE8-95B5-C10FEC744CEB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7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659162B-77FD-4773-8690-7362BF553AB9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211530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6BD06B4-8007-407A-9D0D-2987694C1301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390753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AE3A75E5-3BEC-4C4B-A1C6-0DD5A8E0B7F7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196637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654766C1-C071-4BF8-B2EE-77ED55488EB9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416337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6FAA62A9-C825-42D6-88AA-0F6A4B7FCCFF}" type="slidenum">
              <a:t>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anchor="ctr" anchorCtr="0"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75463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4D8E303E-FEEB-4624-B4B3-60F0F97CC246}" type="slidenum">
              <a:t>11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53260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C3B37DF-0C13-4CBC-B112-DF2DF6BA05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E376776-D161-4DE0-B681-C2DF25418A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4DF2D32-8937-46C0-9D4B-807719E7CD1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ED8ED0B-78CA-40AB-B3AC-ACC7C43D7C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5A8B0C9-37B4-4E4C-9CB3-7000CD33047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B8AC3A0-622B-40EF-84CE-B9498DFBAE6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650" y="1809750"/>
            <a:ext cx="1657350" cy="4049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19400" y="1809750"/>
            <a:ext cx="1658938" cy="4049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1039EEA-FC89-4F30-81B0-E0ABE40592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C4D5009-42EE-4B0C-980C-7CD6EF3738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90C4B0A-2BA0-4FC3-A24B-032A052E8B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15EA2BB-0ACC-432E-BA2E-1A59EAEE0C5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61D7D10-FDD1-4513-B403-9EE09E011B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F763964-6F9A-4280-B591-0DB7657B81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9D1DEF6-AD48-4669-843B-6DA1E49789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560448B-49B3-41F0-935D-BF9247A01B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1588" y="676275"/>
            <a:ext cx="1779587" cy="518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9650" y="676275"/>
            <a:ext cx="5189538" cy="518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110B8F5-CFE2-41AC-89A8-4901F57AE7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1EB831C-AD6D-488A-8930-1B9F66A476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A6CCABD-9F69-4498-BA60-723005FA5D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FAE67B5-549F-478F-9997-3044F3A7B8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4563" cy="4049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06575"/>
            <a:ext cx="3486150" cy="4049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45BEE1B-A67E-44EA-A930-23CF3D4850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EE4FCD5-D95A-4ED0-B59B-A66AC2E4A6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4BA8DD2-7261-4184-B0B0-B81777CD69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7E84A52-4A1D-4BAB-81A2-25F74D769F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29C1B73-B2A3-427E-A229-E2E8FA00D8D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82F50AF-EAB1-4152-8EDB-FC0D612CF8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0ADEB79-F2B9-471A-8FB7-A2D0793868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5865E25-B5BB-4566-BE30-3334354EB0E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3175" y="676275"/>
            <a:ext cx="1779588" cy="518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9650" y="676275"/>
            <a:ext cx="5191125" cy="518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2292F84-8657-4BBD-873A-0CCF368595E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FE486CF-0213-4D47-B119-BE6CCB611A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A2384DC-96FA-4E59-9468-70F37F30A55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4FEFA90-2E44-4115-AC16-182E59AA6BE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2697250-629F-46EF-A853-7E2977F81E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CB836F6-520F-400E-8F9A-B6C2DFB5A4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19.4.20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E1E1695-9A96-47CA-9C84-39B0BF4C43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77"/>
            </a:gs>
            <a:gs pos="100000">
              <a:srgbClr val="8CBD3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49840" cy="7443333"/>
            <a:chOff x="0" y="0"/>
            <a:chExt cx="9249840" cy="744333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920" y="419040"/>
              <a:ext cx="9070558" cy="5911920"/>
              <a:chOff x="7920" y="419040"/>
              <a:chExt cx="9070558" cy="591192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7920" y="447840"/>
                <a:ext cx="1125360" cy="874439"/>
                <a:chOff x="7920" y="447840"/>
                <a:chExt cx="1125360" cy="874439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601200" y="460439"/>
                  <a:ext cx="142560" cy="21420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>
                  <a:off x="747359" y="6825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756720" y="460439"/>
                  <a:ext cx="144360" cy="21420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7920" y="447840"/>
                  <a:ext cx="1125360" cy="87443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353520" y="1671480"/>
                <a:ext cx="990360" cy="812880"/>
                <a:chOff x="353520" y="1671480"/>
                <a:chExt cx="990360" cy="812880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35840" y="1776240"/>
                  <a:ext cx="107640" cy="16200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847079" y="19447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854999" y="1776240"/>
                  <a:ext cx="107640" cy="16200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353520" y="1671480"/>
                  <a:ext cx="990360" cy="8128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391680" y="4560840"/>
                <a:ext cx="1093680" cy="932040"/>
                <a:chOff x="391680" y="4560840"/>
                <a:chExt cx="1093680" cy="932040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804240" y="4672080"/>
                  <a:ext cx="129600" cy="19512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936000" y="487367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945360" y="4672080"/>
                  <a:ext cx="128160" cy="19512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391680" y="4560840"/>
                  <a:ext cx="1093680" cy="93204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7703999" y="419040"/>
                <a:ext cx="1374479" cy="1171800"/>
                <a:chOff x="7703999" y="419040"/>
                <a:chExt cx="1374479" cy="1171800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8220960" y="560520"/>
                  <a:ext cx="164880" cy="24588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8387640" y="8128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8400600" y="560520"/>
                  <a:ext cx="163080" cy="24588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7703999" y="419040"/>
                  <a:ext cx="1374479" cy="117180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7322760" y="3846600"/>
                <a:ext cx="1469880" cy="1141200"/>
                <a:chOff x="7322760" y="3846600"/>
                <a:chExt cx="1469880" cy="1141200"/>
              </a:xfrm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7863840" y="4095720"/>
                  <a:ext cx="187200" cy="2793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8054280" y="438300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8067240" y="4095720"/>
                  <a:ext cx="188280" cy="2793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7322760" y="3846600"/>
                  <a:ext cx="1469880" cy="114120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7781760" y="5357880"/>
                <a:ext cx="1185480" cy="973080"/>
                <a:chOff x="7781760" y="5357880"/>
                <a:chExt cx="1185480" cy="973080"/>
              </a:xfrm>
            </p:grpSpPr>
            <p:sp>
              <p:nvSpPr>
                <p:cNvPr id="30" name="Полилиния 29"/>
                <p:cNvSpPr/>
                <p:nvPr/>
              </p:nvSpPr>
              <p:spPr>
                <a:xfrm>
                  <a:off x="8240040" y="5483159"/>
                  <a:ext cx="129960" cy="193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8371800" y="56847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8381519" y="5483159"/>
                  <a:ext cx="129600" cy="193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7781760" y="5357880"/>
                  <a:ext cx="1185480" cy="9730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  <p:grpSp>
          <p:nvGrpSpPr>
            <p:cNvPr id="34" name="Группа 33"/>
            <p:cNvGrpSpPr/>
            <p:nvPr/>
          </p:nvGrpSpPr>
          <p:grpSpPr>
            <a:xfrm>
              <a:off x="0" y="101444"/>
              <a:ext cx="9142560" cy="6752955"/>
              <a:chOff x="0" y="101444"/>
              <a:chExt cx="9142560" cy="6752955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04737" y="101444"/>
                <a:ext cx="1828440" cy="1597680"/>
                <a:chOff x="104737" y="101444"/>
                <a:chExt cx="1828440" cy="1597680"/>
              </a:xfrm>
            </p:grpSpPr>
            <p:sp>
              <p:nvSpPr>
                <p:cNvPr id="36" name="Полилиния 35"/>
                <p:cNvSpPr/>
                <p:nvPr/>
              </p:nvSpPr>
              <p:spPr>
                <a:xfrm>
                  <a:off x="825840" y="462960"/>
                  <a:ext cx="225000" cy="355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1053360" y="8319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>
                <a:xfrm>
                  <a:off x="1069559" y="462960"/>
                  <a:ext cx="225000" cy="355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 rot="660000">
                  <a:off x="104737" y="101444"/>
                  <a:ext cx="1828440" cy="15976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7373879" y="630000"/>
                <a:ext cx="1044719" cy="890280"/>
                <a:chOff x="7373879" y="630000"/>
                <a:chExt cx="1044719" cy="890280"/>
              </a:xfrm>
            </p:grpSpPr>
            <p:sp>
              <p:nvSpPr>
                <p:cNvPr id="41" name="Полилиния 40"/>
                <p:cNvSpPr/>
                <p:nvPr/>
              </p:nvSpPr>
              <p:spPr>
                <a:xfrm>
                  <a:off x="7769160" y="735840"/>
                  <a:ext cx="123840" cy="18540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7894800" y="9280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7904160" y="735840"/>
                  <a:ext cx="123840" cy="18540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>
                  <a:off x="7373879" y="630000"/>
                  <a:ext cx="1044719" cy="89028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sp>
            <p:nvSpPr>
              <p:cNvPr id="45" name="Полилиния 44"/>
              <p:cNvSpPr/>
              <p:nvPr/>
            </p:nvSpPr>
            <p:spPr>
              <a:xfrm rot="1560000">
                <a:off x="7058063" y="3700861"/>
                <a:ext cx="360" cy="360"/>
              </a:xfrm>
              <a:custGeom>
                <a:avLst/>
                <a:gdLst>
                  <a:gd name="f0" fmla="val 0"/>
                  <a:gd name="f1" fmla="val 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2">
                    <a:moveTo>
                      <a:pt x="f0" y="f0"/>
                    </a:moveTo>
                    <a:lnTo>
                      <a:pt x="f0" y="f0"/>
                    </a:lnTo>
                    <a:lnTo>
                      <a:pt x="f0" y="f1"/>
                    </a:lnTo>
                    <a:lnTo>
                      <a:pt x="f0" y="f1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6752734" y="4978800"/>
                <a:ext cx="1954586" cy="1595533"/>
                <a:chOff x="6752734" y="4978800"/>
                <a:chExt cx="1954586" cy="1595533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8437320" y="4978800"/>
                  <a:ext cx="128880" cy="348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>
                  <a:off x="8570520" y="53416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>
                  <a:off x="8578800" y="4978800"/>
                  <a:ext cx="128520" cy="348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2760000">
                  <a:off x="6755614" y="5137573"/>
                  <a:ext cx="1433880" cy="143963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0" y="5332680"/>
                <a:ext cx="1185840" cy="1521719"/>
                <a:chOff x="0" y="5332680"/>
                <a:chExt cx="1185840" cy="1521719"/>
              </a:xfrm>
            </p:grpSpPr>
            <p:sp>
              <p:nvSpPr>
                <p:cNvPr id="52" name="Полилиния 51"/>
                <p:cNvSpPr/>
                <p:nvPr/>
              </p:nvSpPr>
              <p:spPr>
                <a:xfrm>
                  <a:off x="374760" y="5702040"/>
                  <a:ext cx="20520" cy="302760"/>
                </a:xfrm>
                <a:custGeom>
                  <a:avLst/>
                  <a:gdLst>
                    <a:gd name="f0" fmla="val 0"/>
                    <a:gd name="f1" fmla="val 22"/>
                    <a:gd name="f2" fmla="val 304"/>
                    <a:gd name="f3" fmla="val 20"/>
                    <a:gd name="f4" fmla="val 286"/>
                    <a:gd name="f5" fmla="val 14"/>
                    <a:gd name="f6" fmla="val 54"/>
                    <a:gd name="f7" fmla="val 26"/>
                    <a:gd name="f8" fmla="val 12"/>
                    <a:gd name="f9" fmla="val 16"/>
                    <a:gd name="f10" fmla="val 8"/>
                    <a:gd name="f11" fmla="val 6"/>
                    <a:gd name="f12" fmla="val 4"/>
                    <a:gd name="f13" fmla="val 2"/>
                    <a:gd name="f14" fmla="val 10"/>
                    <a:gd name="f15" fmla="val 18"/>
                    <a:gd name="f16" fmla="val 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2" h="30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0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0" y="f14"/>
                      </a:lnTo>
                      <a:lnTo>
                        <a:pt x="f13" y="f15"/>
                      </a:lnTo>
                      <a:lnTo>
                        <a:pt x="f13" y="f15"/>
                      </a:lnTo>
                      <a:lnTo>
                        <a:pt x="f12" y="f16"/>
                      </a:lnTo>
                      <a:lnTo>
                        <a:pt x="f15" y="f4"/>
                      </a:lnTo>
                      <a:lnTo>
                        <a:pt x="f15" y="f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3" name="Полилиния 52"/>
                <p:cNvSpPr/>
                <p:nvPr/>
              </p:nvSpPr>
              <p:spPr>
                <a:xfrm>
                  <a:off x="392040" y="60130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>
                  <a:off x="406440" y="5881320"/>
                  <a:ext cx="276120" cy="133200"/>
                </a:xfrm>
                <a:custGeom>
                  <a:avLst/>
                  <a:gdLst>
                    <a:gd name="f0" fmla="val 0"/>
                    <a:gd name="f1" fmla="val 276"/>
                    <a:gd name="f2" fmla="val 134"/>
                    <a:gd name="f3" fmla="val 2"/>
                    <a:gd name="f4" fmla="val 16"/>
                    <a:gd name="f5" fmla="val 128"/>
                    <a:gd name="f6" fmla="val 238"/>
                    <a:gd name="f7" fmla="val 20"/>
                    <a:gd name="f8" fmla="val 260"/>
                    <a:gd name="f9" fmla="val 12"/>
                    <a:gd name="f10" fmla="val 268"/>
                    <a:gd name="f11" fmla="val 10"/>
                    <a:gd name="f12" fmla="val 274"/>
                    <a:gd name="f13" fmla="val 6"/>
                    <a:gd name="f14" fmla="val 258"/>
                    <a:gd name="f15" fmla="val 248"/>
                    <a:gd name="f16" fmla="val 222"/>
                    <a:gd name="f17" fmla="val 18"/>
                    <a:gd name="f18" fmla="val 124"/>
                    <a:gd name="f19" fmla="val 13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6" h="13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3"/>
                      </a:lnTo>
                      <a:lnTo>
                        <a:pt x="f12" y="f3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4" y="f3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6" y="f17"/>
                      </a:lnTo>
                      <a:lnTo>
                        <a:pt x="f4" y="f18"/>
                      </a:lnTo>
                      <a:lnTo>
                        <a:pt x="f4" y="f18"/>
                      </a:lnTo>
                      <a:lnTo>
                        <a:pt x="f0" y="f19"/>
                      </a:lnTo>
                      <a:lnTo>
                        <a:pt x="f0" y="f1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>
                <a:xfrm>
                  <a:off x="0" y="5332680"/>
                  <a:ext cx="1185840" cy="1521719"/>
                </a:xfrm>
                <a:custGeom>
                  <a:avLst/>
                  <a:gdLst>
                    <a:gd name="f0" fmla="val 360"/>
                    <a:gd name="f1" fmla="val 0"/>
                    <a:gd name="f2" fmla="val 1182"/>
                    <a:gd name="f3" fmla="val 1516"/>
                    <a:gd name="f4" fmla="val 1136"/>
                    <a:gd name="f5" fmla="val 650"/>
                    <a:gd name="f6" fmla="val 1098"/>
                    <a:gd name="f7" fmla="val 626"/>
                    <a:gd name="f8" fmla="val 1086"/>
                    <a:gd name="f9" fmla="val 620"/>
                    <a:gd name="f10" fmla="val 1052"/>
                    <a:gd name="f11" fmla="val 606"/>
                    <a:gd name="f12" fmla="val 1026"/>
                    <a:gd name="f13" fmla="val 598"/>
                    <a:gd name="f14" fmla="val 998"/>
                    <a:gd name="f15" fmla="val 590"/>
                    <a:gd name="f16" fmla="val 964"/>
                    <a:gd name="f17" fmla="val 584"/>
                    <a:gd name="f18" fmla="val 928"/>
                    <a:gd name="f19" fmla="val 580"/>
                    <a:gd name="f20" fmla="val 890"/>
                    <a:gd name="f21" fmla="val 578"/>
                    <a:gd name="f22" fmla="val 852"/>
                    <a:gd name="f23" fmla="val 814"/>
                    <a:gd name="f24" fmla="val 776"/>
                    <a:gd name="f25" fmla="val 586"/>
                    <a:gd name="f26" fmla="val 738"/>
                    <a:gd name="f27" fmla="val 592"/>
                    <a:gd name="f28" fmla="val 700"/>
                    <a:gd name="f29" fmla="val 602"/>
                    <a:gd name="f30" fmla="val 662"/>
                    <a:gd name="f31" fmla="val 614"/>
                    <a:gd name="f32" fmla="val 622"/>
                    <a:gd name="f33" fmla="val 628"/>
                    <a:gd name="f34" fmla="val 640"/>
                    <a:gd name="f35" fmla="val 558"/>
                    <a:gd name="f36" fmla="val 654"/>
                    <a:gd name="f37" fmla="val 496"/>
                    <a:gd name="f38" fmla="val 686"/>
                    <a:gd name="f39" fmla="val 444"/>
                    <a:gd name="f40" fmla="val 716"/>
                    <a:gd name="f41" fmla="val 408"/>
                    <a:gd name="f42" fmla="val 740"/>
                    <a:gd name="f43" fmla="val 404"/>
                    <a:gd name="f44" fmla="val 736"/>
                    <a:gd name="f45" fmla="val 406"/>
                    <a:gd name="f46" fmla="val 728"/>
                    <a:gd name="f47" fmla="val 410"/>
                    <a:gd name="f48" fmla="val 714"/>
                    <a:gd name="f49" fmla="val 414"/>
                    <a:gd name="f50" fmla="val 708"/>
                    <a:gd name="f51" fmla="val 416"/>
                    <a:gd name="f52" fmla="val 702"/>
                    <a:gd name="f53" fmla="val 696"/>
                    <a:gd name="f54" fmla="val 690"/>
                    <a:gd name="f55" fmla="val 684"/>
                    <a:gd name="f56" fmla="val 680"/>
                    <a:gd name="f57" fmla="val 678"/>
                    <a:gd name="f58" fmla="val 402"/>
                    <a:gd name="f59" fmla="val 672"/>
                    <a:gd name="f60" fmla="val 400"/>
                    <a:gd name="f61" fmla="val 674"/>
                    <a:gd name="f62" fmla="val 398"/>
                    <a:gd name="f63" fmla="val 394"/>
                    <a:gd name="f64" fmla="val 670"/>
                    <a:gd name="f65" fmla="val 392"/>
                    <a:gd name="f66" fmla="val 390"/>
                    <a:gd name="f67" fmla="val 388"/>
                    <a:gd name="f68" fmla="val 676"/>
                    <a:gd name="f69" fmla="val 382"/>
                    <a:gd name="f70" fmla="val 376"/>
                    <a:gd name="f71" fmla="val 668"/>
                    <a:gd name="f72" fmla="val 370"/>
                    <a:gd name="f73" fmla="val 364"/>
                    <a:gd name="f74" fmla="val 358"/>
                    <a:gd name="f75" fmla="val 682"/>
                    <a:gd name="f76" fmla="val 346"/>
                    <a:gd name="f77" fmla="val 692"/>
                    <a:gd name="f78" fmla="val 338"/>
                    <a:gd name="f79" fmla="val 698"/>
                    <a:gd name="f80" fmla="val 334"/>
                    <a:gd name="f81" fmla="val 336"/>
                    <a:gd name="f82" fmla="val 652"/>
                    <a:gd name="f83" fmla="val 524"/>
                    <a:gd name="f84" fmla="val 488"/>
                    <a:gd name="f85" fmla="val 330"/>
                    <a:gd name="f86" fmla="val 454"/>
                    <a:gd name="f87" fmla="val 322"/>
                    <a:gd name="f88" fmla="val 412"/>
                    <a:gd name="f89" fmla="val 314"/>
                    <a:gd name="f90" fmla="val 372"/>
                    <a:gd name="f91" fmla="val 304"/>
                    <a:gd name="f92" fmla="val 292"/>
                    <a:gd name="f93" fmla="val 298"/>
                    <a:gd name="f94" fmla="val 278"/>
                    <a:gd name="f95" fmla="val 264"/>
                    <a:gd name="f96" fmla="val 262"/>
                    <a:gd name="f97" fmla="val 230"/>
                    <a:gd name="f98" fmla="val 244"/>
                    <a:gd name="f99" fmla="val 196"/>
                    <a:gd name="f100" fmla="val 224"/>
                    <a:gd name="f101" fmla="val 164"/>
                    <a:gd name="f102" fmla="val 202"/>
                    <a:gd name="f103" fmla="val 132"/>
                    <a:gd name="f104" fmla="val 182"/>
                    <a:gd name="f105" fmla="val 106"/>
                    <a:gd name="f106" fmla="val 160"/>
                    <a:gd name="f107" fmla="val 84"/>
                    <a:gd name="f108" fmla="val 142"/>
                    <a:gd name="f109" fmla="val 68"/>
                    <a:gd name="f110" fmla="val 114"/>
                    <a:gd name="f111" fmla="val 44"/>
                    <a:gd name="f112" fmla="val 102"/>
                    <a:gd name="f113" fmla="val 36"/>
                    <a:gd name="f114" fmla="val 62"/>
                    <a:gd name="f115" fmla="val 14"/>
                    <a:gd name="f116" fmla="val 20"/>
                    <a:gd name="f117" fmla="val 2"/>
                    <a:gd name="f118" fmla="val 26"/>
                    <a:gd name="f119" fmla="val 612"/>
                    <a:gd name="f120" fmla="val 64"/>
                    <a:gd name="f121" fmla="val 88"/>
                    <a:gd name="f122" fmla="val 658"/>
                    <a:gd name="f123" fmla="val 660"/>
                    <a:gd name="f124" fmla="val 42"/>
                    <a:gd name="f125" fmla="val 16"/>
                    <a:gd name="f126" fmla="val 1072"/>
                    <a:gd name="f127" fmla="val 52"/>
                    <a:gd name="f128" fmla="val 1030"/>
                    <a:gd name="f129" fmla="val 112"/>
                    <a:gd name="f130" fmla="val 962"/>
                    <a:gd name="f131" fmla="val 144"/>
                    <a:gd name="f132" fmla="val 926"/>
                    <a:gd name="f133" fmla="val 172"/>
                    <a:gd name="f134" fmla="val 898"/>
                    <a:gd name="f135" fmla="val 192"/>
                    <a:gd name="f136" fmla="val 878"/>
                    <a:gd name="f137" fmla="val 200"/>
                    <a:gd name="f138" fmla="val 874"/>
                    <a:gd name="f139" fmla="val 204"/>
                    <a:gd name="f140" fmla="val 872"/>
                    <a:gd name="f141" fmla="val 208"/>
                    <a:gd name="f142" fmla="val 212"/>
                    <a:gd name="f143" fmla="val 238"/>
                    <a:gd name="f144" fmla="val 866"/>
                    <a:gd name="f145" fmla="val 252"/>
                    <a:gd name="f146" fmla="val 860"/>
                    <a:gd name="f147" fmla="val 226"/>
                    <a:gd name="f148" fmla="val 896"/>
                    <a:gd name="f149" fmla="val 218"/>
                    <a:gd name="f150" fmla="val 910"/>
                    <a:gd name="f151" fmla="val 924"/>
                    <a:gd name="f152" fmla="val 186"/>
                    <a:gd name="f153" fmla="val 950"/>
                    <a:gd name="f154" fmla="val 958"/>
                    <a:gd name="f155" fmla="val 158"/>
                    <a:gd name="f156" fmla="val 162"/>
                    <a:gd name="f157" fmla="val 1004"/>
                    <a:gd name="f158" fmla="val 1010"/>
                    <a:gd name="f159" fmla="val 150"/>
                    <a:gd name="f160" fmla="val 1012"/>
                    <a:gd name="f161" fmla="val 140"/>
                    <a:gd name="f162" fmla="val 1032"/>
                    <a:gd name="f163" fmla="val 122"/>
                    <a:gd name="f164" fmla="val 1062"/>
                    <a:gd name="f165" fmla="val 120"/>
                    <a:gd name="f166" fmla="val 1094"/>
                    <a:gd name="f167" fmla="val 128"/>
                    <a:gd name="f168" fmla="val 1120"/>
                    <a:gd name="f169" fmla="val 1104"/>
                    <a:gd name="f170" fmla="val 134"/>
                    <a:gd name="f171" fmla="val 1124"/>
                    <a:gd name="f172" fmla="val 1118"/>
                    <a:gd name="f173" fmla="val 188"/>
                    <a:gd name="f174" fmla="val 1100"/>
                    <a:gd name="f175" fmla="val 206"/>
                    <a:gd name="f176" fmla="val 1070"/>
                    <a:gd name="f177" fmla="val 216"/>
                    <a:gd name="f178" fmla="val 1042"/>
                    <a:gd name="f179" fmla="val 220"/>
                    <a:gd name="f180" fmla="val 1036"/>
                    <a:gd name="f181" fmla="val 228"/>
                    <a:gd name="f182" fmla="val 1038"/>
                    <a:gd name="f183" fmla="val 250"/>
                    <a:gd name="f184" fmla="val 254"/>
                    <a:gd name="f185" fmla="val 992"/>
                    <a:gd name="f186" fmla="val 272"/>
                    <a:gd name="f187" fmla="val 276"/>
                    <a:gd name="f188" fmla="val 942"/>
                    <a:gd name="f189" fmla="val 284"/>
                    <a:gd name="f190" fmla="val 930"/>
                    <a:gd name="f191" fmla="val 302"/>
                    <a:gd name="f192" fmla="val 906"/>
                    <a:gd name="f193" fmla="val 306"/>
                    <a:gd name="f194" fmla="val 920"/>
                    <a:gd name="f195" fmla="val 310"/>
                    <a:gd name="f196" fmla="val 932"/>
                    <a:gd name="f197" fmla="val 312"/>
                    <a:gd name="f198" fmla="val 936"/>
                    <a:gd name="f199" fmla="val 938"/>
                    <a:gd name="f200" fmla="val 316"/>
                    <a:gd name="f201" fmla="val 952"/>
                    <a:gd name="f202" fmla="val 308"/>
                    <a:gd name="f203" fmla="val 980"/>
                    <a:gd name="f204" fmla="val 296"/>
                    <a:gd name="f205" fmla="val 1018"/>
                    <a:gd name="f206" fmla="val 282"/>
                    <a:gd name="f207" fmla="val 1148"/>
                    <a:gd name="f208" fmla="val 1198"/>
                    <a:gd name="f209" fmla="val 1208"/>
                    <a:gd name="f210" fmla="val 1220"/>
                    <a:gd name="f211" fmla="val 1250"/>
                    <a:gd name="f212" fmla="val 1278"/>
                    <a:gd name="f213" fmla="val 1304"/>
                    <a:gd name="f214" fmla="val 1324"/>
                    <a:gd name="f215" fmla="val 232"/>
                    <a:gd name="f216" fmla="val 1342"/>
                    <a:gd name="f217" fmla="val 236"/>
                    <a:gd name="f218" fmla="val 1362"/>
                    <a:gd name="f219" fmla="val 1380"/>
                    <a:gd name="f220" fmla="val 240"/>
                    <a:gd name="f221" fmla="val 1394"/>
                    <a:gd name="f222" fmla="val 242"/>
                    <a:gd name="f223" fmla="val 1400"/>
                    <a:gd name="f224" fmla="val 246"/>
                    <a:gd name="f225" fmla="val 1404"/>
                    <a:gd name="f226" fmla="val 1412"/>
                    <a:gd name="f227" fmla="val 1420"/>
                    <a:gd name="f228" fmla="val 258"/>
                    <a:gd name="f229" fmla="val 1432"/>
                    <a:gd name="f230" fmla="val 1448"/>
                    <a:gd name="f231" fmla="val 1496"/>
                    <a:gd name="f232" fmla="val 1482"/>
                    <a:gd name="f233" fmla="val 1470"/>
                    <a:gd name="f234" fmla="val 1458"/>
                    <a:gd name="f235" fmla="val 1452"/>
                    <a:gd name="f236" fmla="val 1440"/>
                    <a:gd name="f237" fmla="val 1418"/>
                    <a:gd name="f238" fmla="val 300"/>
                    <a:gd name="f239" fmla="val 1390"/>
                    <a:gd name="f240" fmla="val 1372"/>
                    <a:gd name="f241" fmla="val 1356"/>
                    <a:gd name="f242" fmla="val 1338"/>
                    <a:gd name="f243" fmla="val 1322"/>
                    <a:gd name="f244" fmla="val 1298"/>
                    <a:gd name="f245" fmla="val 320"/>
                    <a:gd name="f246" fmla="val 1290"/>
                    <a:gd name="f247" fmla="val 326"/>
                    <a:gd name="f248" fmla="val 1280"/>
                    <a:gd name="f249" fmla="val 342"/>
                    <a:gd name="f250" fmla="val 1262"/>
                    <a:gd name="f251" fmla="val 350"/>
                    <a:gd name="f252" fmla="val 1252"/>
                    <a:gd name="f253" fmla="val 1246"/>
                    <a:gd name="f254" fmla="val 368"/>
                    <a:gd name="f255" fmla="val 1242"/>
                    <a:gd name="f256" fmla="val 374"/>
                    <a:gd name="f257" fmla="val 1240"/>
                    <a:gd name="f258" fmla="val 378"/>
                    <a:gd name="f259" fmla="val 386"/>
                    <a:gd name="f260" fmla="val 1244"/>
                    <a:gd name="f261" fmla="val 1236"/>
                    <a:gd name="f262" fmla="val 426"/>
                    <a:gd name="f263" fmla="val 1228"/>
                    <a:gd name="f264" fmla="val 430"/>
                    <a:gd name="f265" fmla="val 1224"/>
                    <a:gd name="f266" fmla="val 432"/>
                    <a:gd name="f267" fmla="val 436"/>
                    <a:gd name="f268" fmla="val 1216"/>
                    <a:gd name="f269" fmla="val 440"/>
                    <a:gd name="f270" fmla="val 1210"/>
                    <a:gd name="f271" fmla="val 446"/>
                    <a:gd name="f272" fmla="val 1206"/>
                    <a:gd name="f273" fmla="val 1204"/>
                    <a:gd name="f274" fmla="val 466"/>
                    <a:gd name="f275" fmla="val 1202"/>
                    <a:gd name="f276" fmla="val 480"/>
                    <a:gd name="f277" fmla="val 514"/>
                    <a:gd name="f278" fmla="val 1196"/>
                    <a:gd name="f279" fmla="val 534"/>
                    <a:gd name="f280" fmla="val 1186"/>
                    <a:gd name="f281" fmla="val 554"/>
                    <a:gd name="f282" fmla="val 1172"/>
                    <a:gd name="f283" fmla="val 616"/>
                    <a:gd name="f284" fmla="val 624"/>
                    <a:gd name="f285" fmla="val 1116"/>
                    <a:gd name="f286" fmla="val 1058"/>
                    <a:gd name="f287" fmla="val 978"/>
                    <a:gd name="f288" fmla="val 948"/>
                    <a:gd name="f289" fmla="val 970"/>
                    <a:gd name="f290" fmla="val 986"/>
                    <a:gd name="f291" fmla="val 688"/>
                    <a:gd name="f292" fmla="val 1006"/>
                    <a:gd name="f293" fmla="val 722"/>
                    <a:gd name="f294" fmla="val 1020"/>
                    <a:gd name="f295" fmla="val 1022"/>
                    <a:gd name="f296" fmla="val 750"/>
                    <a:gd name="f297" fmla="val 760"/>
                    <a:gd name="f298" fmla="val 802"/>
                    <a:gd name="f299" fmla="val 1000"/>
                    <a:gd name="f300" fmla="val 818"/>
                    <a:gd name="f301" fmla="val 830"/>
                    <a:gd name="f302" fmla="val 836"/>
                    <a:gd name="f303" fmla="val 846"/>
                    <a:gd name="f304" fmla="val 972"/>
                    <a:gd name="f305" fmla="val 966"/>
                    <a:gd name="f306" fmla="val 858"/>
                    <a:gd name="f307" fmla="val 868"/>
                    <a:gd name="f308" fmla="val 960"/>
                    <a:gd name="f309" fmla="val 880"/>
                    <a:gd name="f310" fmla="val 894"/>
                    <a:gd name="f311" fmla="val 922"/>
                    <a:gd name="f312" fmla="val 904"/>
                    <a:gd name="f313" fmla="val 916"/>
                    <a:gd name="f314" fmla="val 914"/>
                    <a:gd name="f315" fmla="val 908"/>
                    <a:gd name="f316" fmla="val 934"/>
                    <a:gd name="f317" fmla="val 902"/>
                    <a:gd name="f318" fmla="val 900"/>
                    <a:gd name="f319" fmla="val 892"/>
                    <a:gd name="f320" fmla="val 944"/>
                    <a:gd name="f321" fmla="val 882"/>
                    <a:gd name="f322" fmla="val 956"/>
                    <a:gd name="f323" fmla="val 862"/>
                    <a:gd name="f324" fmla="val 984"/>
                    <a:gd name="f325" fmla="val 990"/>
                    <a:gd name="f326" fmla="val 854"/>
                    <a:gd name="f327" fmla="val 996"/>
                    <a:gd name="f328" fmla="val 848"/>
                    <a:gd name="f329" fmla="val 842"/>
                    <a:gd name="f330" fmla="val 838"/>
                    <a:gd name="f331" fmla="val 1044"/>
                    <a:gd name="f332" fmla="val 1054"/>
                    <a:gd name="f333" fmla="val 832"/>
                    <a:gd name="f334" fmla="val 1064"/>
                    <a:gd name="f335" fmla="val 826"/>
                    <a:gd name="f336" fmla="val 820"/>
                    <a:gd name="f337" fmla="val 1080"/>
                    <a:gd name="f338" fmla="val 816"/>
                    <a:gd name="f339" fmla="val 1096"/>
                    <a:gd name="f340" fmla="val 812"/>
                    <a:gd name="f341" fmla="val 1106"/>
                    <a:gd name="f342" fmla="val 808"/>
                    <a:gd name="f343" fmla="val 782"/>
                    <a:gd name="f344" fmla="val 1168"/>
                    <a:gd name="f345" fmla="val 1180"/>
                    <a:gd name="f346" fmla="val 7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182" h="1516">
                      <a:moveTo>
                        <a:pt x="f4" y="f5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19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1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3" y="f40"/>
                      </a:lnTo>
                      <a:lnTo>
                        <a:pt x="f43" y="f40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3"/>
                      </a:lnTo>
                      <a:lnTo>
                        <a:pt x="f49" y="f54"/>
                      </a:lnTo>
                      <a:lnTo>
                        <a:pt x="f41" y="f38"/>
                      </a:lnTo>
                      <a:lnTo>
                        <a:pt x="f41" y="f38"/>
                      </a:lnTo>
                      <a:lnTo>
                        <a:pt x="f45" y="f38"/>
                      </a:lnTo>
                      <a:lnTo>
                        <a:pt x="f47" y="f55"/>
                      </a:lnTo>
                      <a:lnTo>
                        <a:pt x="f45" y="f56"/>
                      </a:lnTo>
                      <a:lnTo>
                        <a:pt x="f43" y="f56"/>
                      </a:lnTo>
                      <a:lnTo>
                        <a:pt x="f43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59"/>
                      </a:lnTo>
                      <a:lnTo>
                        <a:pt x="f66" y="f64"/>
                      </a:lnTo>
                      <a:lnTo>
                        <a:pt x="f67" y="f64"/>
                      </a:lnTo>
                      <a:lnTo>
                        <a:pt x="f67" y="f61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4"/>
                      </a:lnTo>
                      <a:lnTo>
                        <a:pt x="f69" y="f64"/>
                      </a:lnTo>
                      <a:lnTo>
                        <a:pt x="f70" y="f71"/>
                      </a:lnTo>
                      <a:lnTo>
                        <a:pt x="f72" y="f64"/>
                      </a:lnTo>
                      <a:lnTo>
                        <a:pt x="f73" y="f59"/>
                      </a:lnTo>
                      <a:lnTo>
                        <a:pt x="f0" y="f68"/>
                      </a:lnTo>
                      <a:lnTo>
                        <a:pt x="f0" y="f68"/>
                      </a:lnTo>
                      <a:lnTo>
                        <a:pt x="f74" y="f75"/>
                      </a:lnTo>
                      <a:lnTo>
                        <a:pt x="f74" y="f38"/>
                      </a:lnTo>
                      <a:lnTo>
                        <a:pt x="f74" y="f38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53"/>
                      </a:lnTo>
                      <a:lnTo>
                        <a:pt x="f80" y="f53"/>
                      </a:lnTo>
                      <a:lnTo>
                        <a:pt x="f81" y="f82"/>
                      </a:lnTo>
                      <a:lnTo>
                        <a:pt x="f78" y="f27"/>
                      </a:lnTo>
                      <a:lnTo>
                        <a:pt x="f81" y="f83"/>
                      </a:lnTo>
                      <a:lnTo>
                        <a:pt x="f80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80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"/>
                      </a:lnTo>
                      <a:lnTo>
                        <a:pt x="f1" y="f117"/>
                      </a:lnTo>
                      <a:lnTo>
                        <a:pt x="f1" y="f13"/>
                      </a:lnTo>
                      <a:lnTo>
                        <a:pt x="f118" y="f119"/>
                      </a:lnTo>
                      <a:lnTo>
                        <a:pt x="f120" y="f34"/>
                      </a:lnTo>
                      <a:lnTo>
                        <a:pt x="f121" y="f122"/>
                      </a:lnTo>
                      <a:lnTo>
                        <a:pt x="f121" y="f123"/>
                      </a:lnTo>
                      <a:lnTo>
                        <a:pt x="f121" y="f123"/>
                      </a:lnTo>
                      <a:lnTo>
                        <a:pt x="f124" y="f122"/>
                      </a:lnTo>
                      <a:lnTo>
                        <a:pt x="f116" y="f123"/>
                      </a:lnTo>
                      <a:lnTo>
                        <a:pt x="f1" y="f30"/>
                      </a:lnTo>
                      <a:lnTo>
                        <a:pt x="f1" y="f8"/>
                      </a:lnTo>
                      <a:lnTo>
                        <a:pt x="f1" y="f8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38"/>
                      </a:lnTo>
                      <a:lnTo>
                        <a:pt x="f142" y="f138"/>
                      </a:lnTo>
                      <a:lnTo>
                        <a:pt x="f100" y="f140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02" y="f151"/>
                      </a:lnTo>
                      <a:lnTo>
                        <a:pt x="f152" y="f153"/>
                      </a:lnTo>
                      <a:lnTo>
                        <a:pt x="f104" y="f154"/>
                      </a:lnTo>
                      <a:lnTo>
                        <a:pt x="f155" y="f14"/>
                      </a:lnTo>
                      <a:lnTo>
                        <a:pt x="f156" y="f157"/>
                      </a:lnTo>
                      <a:lnTo>
                        <a:pt x="f106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08" y="f169"/>
                      </a:lnTo>
                      <a:lnTo>
                        <a:pt x="f170" y="f171"/>
                      </a:lnTo>
                      <a:lnTo>
                        <a:pt x="f156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49" y="f10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3" y="f14"/>
                      </a:lnTo>
                      <a:lnTo>
                        <a:pt x="f184" y="f185"/>
                      </a:lnTo>
                      <a:lnTo>
                        <a:pt x="f186" y="f1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20"/>
                      </a:lnTo>
                      <a:lnTo>
                        <a:pt x="f191" y="f20"/>
                      </a:lnTo>
                      <a:lnTo>
                        <a:pt x="f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89" y="f199"/>
                      </a:lnTo>
                      <a:lnTo>
                        <a:pt x="f89" y="f199"/>
                      </a:lnTo>
                      <a:lnTo>
                        <a:pt x="f200" y="f188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164"/>
                      </a:lnTo>
                      <a:lnTo>
                        <a:pt x="f183" y="f207"/>
                      </a:lnTo>
                      <a:lnTo>
                        <a:pt x="f97" y="f208"/>
                      </a:lnTo>
                      <a:lnTo>
                        <a:pt x="f97" y="f208"/>
                      </a:lnTo>
                      <a:lnTo>
                        <a:pt x="f181" y="f209"/>
                      </a:lnTo>
                      <a:lnTo>
                        <a:pt x="f147" y="f210"/>
                      </a:lnTo>
                      <a:lnTo>
                        <a:pt x="f100" y="f211"/>
                      </a:lnTo>
                      <a:lnTo>
                        <a:pt x="f100" y="f212"/>
                      </a:lnTo>
                      <a:lnTo>
                        <a:pt x="f100" y="f213"/>
                      </a:lnTo>
                      <a:lnTo>
                        <a:pt x="f100" y="f213"/>
                      </a:lnTo>
                      <a:lnTo>
                        <a:pt x="f181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7" y="f218"/>
                      </a:lnTo>
                      <a:lnTo>
                        <a:pt x="f143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4" y="f225"/>
                      </a:lnTo>
                      <a:lnTo>
                        <a:pt x="f224" y="f225"/>
                      </a:lnTo>
                      <a:lnTo>
                        <a:pt x="f145" y="f226"/>
                      </a:lnTo>
                      <a:lnTo>
                        <a:pt x="f184" y="f227"/>
                      </a:lnTo>
                      <a:lnTo>
                        <a:pt x="f228" y="f229"/>
                      </a:lnTo>
                      <a:lnTo>
                        <a:pt x="f98" y="f230"/>
                      </a:lnTo>
                      <a:lnTo>
                        <a:pt x="f228" y="f3"/>
                      </a:lnTo>
                      <a:lnTo>
                        <a:pt x="f91" y="f3"/>
                      </a:lnTo>
                      <a:lnTo>
                        <a:pt x="f91" y="f3"/>
                      </a:lnTo>
                      <a:lnTo>
                        <a:pt x="f195" y="f231"/>
                      </a:lnTo>
                      <a:lnTo>
                        <a:pt x="f195" y="f231"/>
                      </a:lnTo>
                      <a:lnTo>
                        <a:pt x="f89" y="f232"/>
                      </a:lnTo>
                      <a:lnTo>
                        <a:pt x="f89" y="f233"/>
                      </a:lnTo>
                      <a:lnTo>
                        <a:pt x="f89" y="f234"/>
                      </a:lnTo>
                      <a:lnTo>
                        <a:pt x="f89" y="f234"/>
                      </a:lnTo>
                      <a:lnTo>
                        <a:pt x="f89" y="f235"/>
                      </a:lnTo>
                      <a:lnTo>
                        <a:pt x="f197" y="f236"/>
                      </a:lnTo>
                      <a:lnTo>
                        <a:pt x="f195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93" y="f240"/>
                      </a:lnTo>
                      <a:lnTo>
                        <a:pt x="f93" y="f241"/>
                      </a:lnTo>
                      <a:lnTo>
                        <a:pt x="f238" y="f242"/>
                      </a:lnTo>
                      <a:lnTo>
                        <a:pt x="f193" y="f243"/>
                      </a:lnTo>
                      <a:lnTo>
                        <a:pt x="f200" y="f244"/>
                      </a:lnTo>
                      <a:lnTo>
                        <a:pt x="f245" y="f246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0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5"/>
                      </a:lnTo>
                      <a:lnTo>
                        <a:pt x="f258" y="f255"/>
                      </a:lnTo>
                      <a:lnTo>
                        <a:pt x="f259" y="f260"/>
                      </a:lnTo>
                      <a:lnTo>
                        <a:pt x="f63" y="f255"/>
                      </a:lnTo>
                      <a:lnTo>
                        <a:pt x="f43" y="f257"/>
                      </a:lnTo>
                      <a:lnTo>
                        <a:pt x="f88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264" y="f265"/>
                      </a:lnTo>
                      <a:lnTo>
                        <a:pt x="f266" y="f210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86" y="f273"/>
                      </a:lnTo>
                      <a:lnTo>
                        <a:pt x="f274" y="f275"/>
                      </a:lnTo>
                      <a:lnTo>
                        <a:pt x="f276" y="f275"/>
                      </a:lnTo>
                      <a:lnTo>
                        <a:pt x="f276" y="f275"/>
                      </a:lnTo>
                      <a:lnTo>
                        <a:pt x="f84" y="f273"/>
                      </a:lnTo>
                      <a:lnTo>
                        <a:pt x="f37" y="f275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81" y="f282"/>
                      </a:lnTo>
                      <a:lnTo>
                        <a:pt x="f25" y="f207"/>
                      </a:lnTo>
                      <a:lnTo>
                        <a:pt x="f13" y="f4"/>
                      </a:lnTo>
                      <a:lnTo>
                        <a:pt x="f283" y="f168"/>
                      </a:lnTo>
                      <a:lnTo>
                        <a:pt x="f283" y="f168"/>
                      </a:lnTo>
                      <a:lnTo>
                        <a:pt x="f9" y="f168"/>
                      </a:lnTo>
                      <a:lnTo>
                        <a:pt x="f32" y="f168"/>
                      </a:lnTo>
                      <a:lnTo>
                        <a:pt x="f284" y="f285"/>
                      </a:lnTo>
                      <a:lnTo>
                        <a:pt x="f284" y="f169"/>
                      </a:lnTo>
                      <a:lnTo>
                        <a:pt x="f9" y="f8"/>
                      </a:lnTo>
                      <a:lnTo>
                        <a:pt x="f119" y="f286"/>
                      </a:lnTo>
                      <a:lnTo>
                        <a:pt x="f13" y="f205"/>
                      </a:lnTo>
                      <a:lnTo>
                        <a:pt x="f13" y="f205"/>
                      </a:lnTo>
                      <a:lnTo>
                        <a:pt x="f15" y="f14"/>
                      </a:lnTo>
                      <a:lnTo>
                        <a:pt x="f19" y="f287"/>
                      </a:lnTo>
                      <a:lnTo>
                        <a:pt x="f35" y="f199"/>
                      </a:lnTo>
                      <a:lnTo>
                        <a:pt x="f35" y="f199"/>
                      </a:lnTo>
                      <a:lnTo>
                        <a:pt x="f25" y="f288"/>
                      </a:lnTo>
                      <a:lnTo>
                        <a:pt x="f33" y="f289"/>
                      </a:lnTo>
                      <a:lnTo>
                        <a:pt x="f122" y="f290"/>
                      </a:lnTo>
                      <a:lnTo>
                        <a:pt x="f291" y="f292"/>
                      </a:lnTo>
                      <a:lnTo>
                        <a:pt x="f293" y="f294"/>
                      </a:lnTo>
                      <a:lnTo>
                        <a:pt x="f293" y="f294"/>
                      </a:lnTo>
                      <a:lnTo>
                        <a:pt x="f26" y="f295"/>
                      </a:lnTo>
                      <a:lnTo>
                        <a:pt x="f296" y="f295"/>
                      </a:lnTo>
                      <a:lnTo>
                        <a:pt x="f297" y="f294"/>
                      </a:lnTo>
                      <a:lnTo>
                        <a:pt x="f297" y="f294"/>
                      </a:lnTo>
                      <a:lnTo>
                        <a:pt x="f24" y="f160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00" y="f185"/>
                      </a:lnTo>
                      <a:lnTo>
                        <a:pt x="f301" y="f290"/>
                      </a:lnTo>
                      <a:lnTo>
                        <a:pt x="f302" y="f203"/>
                      </a:lnTo>
                      <a:lnTo>
                        <a:pt x="f302" y="f203"/>
                      </a:lnTo>
                      <a:lnTo>
                        <a:pt x="f303" y="f304"/>
                      </a:lnTo>
                      <a:lnTo>
                        <a:pt x="f22" y="f305"/>
                      </a:lnTo>
                      <a:lnTo>
                        <a:pt x="f306" y="f130"/>
                      </a:lnTo>
                      <a:lnTo>
                        <a:pt x="f306" y="f130"/>
                      </a:lnTo>
                      <a:lnTo>
                        <a:pt x="f307" y="f308"/>
                      </a:lnTo>
                      <a:lnTo>
                        <a:pt x="f309" y="f201"/>
                      </a:lnTo>
                      <a:lnTo>
                        <a:pt x="f20" y="f188"/>
                      </a:lnTo>
                      <a:lnTo>
                        <a:pt x="f310" y="f198"/>
                      </a:lnTo>
                      <a:lnTo>
                        <a:pt x="f310" y="f190"/>
                      </a:lnTo>
                      <a:lnTo>
                        <a:pt x="f310" y="f190"/>
                      </a:lnTo>
                      <a:lnTo>
                        <a:pt x="f148" y="f132"/>
                      </a:lnTo>
                      <a:lnTo>
                        <a:pt x="f134" y="f311"/>
                      </a:lnTo>
                      <a:lnTo>
                        <a:pt x="f312" y="f313"/>
                      </a:lnTo>
                      <a:lnTo>
                        <a:pt x="f314" y="f150"/>
                      </a:lnTo>
                      <a:lnTo>
                        <a:pt x="f314" y="f150"/>
                      </a:lnTo>
                      <a:lnTo>
                        <a:pt x="f151" y="f315"/>
                      </a:lnTo>
                      <a:lnTo>
                        <a:pt x="f196" y="f312"/>
                      </a:lnTo>
                      <a:lnTo>
                        <a:pt x="f316" y="f317"/>
                      </a:lnTo>
                      <a:lnTo>
                        <a:pt x="f316" y="f318"/>
                      </a:lnTo>
                      <a:lnTo>
                        <a:pt x="f316" y="f318"/>
                      </a:lnTo>
                      <a:lnTo>
                        <a:pt x="f316" y="f148"/>
                      </a:lnTo>
                      <a:lnTo>
                        <a:pt x="f198" y="f319"/>
                      </a:lnTo>
                      <a:lnTo>
                        <a:pt x="f320" y="f321"/>
                      </a:lnTo>
                      <a:lnTo>
                        <a:pt x="f322" y="f307"/>
                      </a:lnTo>
                      <a:lnTo>
                        <a:pt x="f322" y="f307"/>
                      </a:lnTo>
                      <a:lnTo>
                        <a:pt x="f304" y="f323"/>
                      </a:lnTo>
                      <a:lnTo>
                        <a:pt x="f324" y="f306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327" y="f328"/>
                      </a:lnTo>
                      <a:lnTo>
                        <a:pt x="f292" y="f329"/>
                      </a:lnTo>
                      <a:lnTo>
                        <a:pt x="f294" y="f330"/>
                      </a:lnTo>
                      <a:lnTo>
                        <a:pt x="f162" y="f302"/>
                      </a:lnTo>
                      <a:lnTo>
                        <a:pt x="f162" y="f302"/>
                      </a:lnTo>
                      <a:lnTo>
                        <a:pt x="f331" y="f302"/>
                      </a:lnTo>
                      <a:lnTo>
                        <a:pt x="f33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126" y="f336"/>
                      </a:lnTo>
                      <a:lnTo>
                        <a:pt x="f337" y="f338"/>
                      </a:lnTo>
                      <a:lnTo>
                        <a:pt x="f8" y="f23"/>
                      </a:lnTo>
                      <a:lnTo>
                        <a:pt x="f8" y="f23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172" y="f298"/>
                      </a:lnTo>
                      <a:lnTo>
                        <a:pt x="f207" y="f343"/>
                      </a:lnTo>
                      <a:lnTo>
                        <a:pt x="f344" y="f297"/>
                      </a:lnTo>
                      <a:lnTo>
                        <a:pt x="f345" y="f26"/>
                      </a:lnTo>
                      <a:lnTo>
                        <a:pt x="f2" y="f346"/>
                      </a:lnTo>
                      <a:lnTo>
                        <a:pt x="f344" y="f56"/>
                      </a:lnTo>
                      <a:lnTo>
                        <a:pt x="f4" y="f5"/>
                      </a:lnTo>
                      <a:close/>
                      <a:moveTo>
                        <a:pt x="f66" y="f57"/>
                      </a:moveTo>
                      <a:lnTo>
                        <a:pt x="f66" y="f56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0" y="2845440"/>
                <a:ext cx="928800" cy="1299600"/>
                <a:chOff x="0" y="2845440"/>
                <a:chExt cx="928800" cy="1299600"/>
              </a:xfrm>
            </p:grpSpPr>
            <p:sp>
              <p:nvSpPr>
                <p:cNvPr id="57" name="Полилиния 56"/>
                <p:cNvSpPr/>
                <p:nvPr/>
              </p:nvSpPr>
              <p:spPr>
                <a:xfrm>
                  <a:off x="0" y="3445200"/>
                  <a:ext cx="82440" cy="129600"/>
                </a:xfrm>
                <a:custGeom>
                  <a:avLst/>
                  <a:gdLst>
                    <a:gd name="f0" fmla="val 0"/>
                    <a:gd name="f1" fmla="val 72"/>
                    <a:gd name="f2" fmla="val 112"/>
                    <a:gd name="f3" fmla="val 70"/>
                    <a:gd name="f4" fmla="val 110"/>
                    <a:gd name="f5" fmla="val 64"/>
                    <a:gd name="f6" fmla="val 96"/>
                    <a:gd name="f7" fmla="val 8"/>
                    <a:gd name="f8" fmla="val 10"/>
                    <a:gd name="f9" fmla="val 2"/>
                    <a:gd name="f10" fmla="val 22"/>
                    <a:gd name="f11" fmla="val 60"/>
                    <a:gd name="f12" fmla="val 98"/>
                    <a:gd name="f13" fmla="val 66"/>
                    <a:gd name="f14" fmla="val 1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2" h="112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9"/>
                      </a:lnTo>
                      <a:lnTo>
                        <a:pt x="f0" y="f0"/>
                      </a:lnTo>
                      <a:lnTo>
                        <a:pt x="f0" y="f9"/>
                      </a:lnTo>
                      <a:lnTo>
                        <a:pt x="f0" y="f9"/>
                      </a:lnTo>
                      <a:lnTo>
                        <a:pt x="f9" y="f8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>
                  <a:off x="87480" y="358308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>
                  <a:off x="101520" y="3254399"/>
                  <a:ext cx="214560" cy="320400"/>
                </a:xfrm>
                <a:custGeom>
                  <a:avLst/>
                  <a:gdLst>
                    <a:gd name="f0" fmla="val 180"/>
                    <a:gd name="f1" fmla="val 0"/>
                    <a:gd name="f2" fmla="val 184"/>
                    <a:gd name="f3" fmla="val 274"/>
                    <a:gd name="f4" fmla="val 2"/>
                    <a:gd name="f5" fmla="val 12"/>
                    <a:gd name="f6" fmla="val 260"/>
                    <a:gd name="f7" fmla="val 160"/>
                    <a:gd name="f8" fmla="val 36"/>
                    <a:gd name="f9" fmla="val 168"/>
                    <a:gd name="f10" fmla="val 26"/>
                    <a:gd name="f11" fmla="val 176"/>
                    <a:gd name="f12" fmla="val 18"/>
                    <a:gd name="f13" fmla="val 182"/>
                    <a:gd name="f14" fmla="val 4"/>
                    <a:gd name="f15" fmla="val 10"/>
                    <a:gd name="f16" fmla="val 20"/>
                    <a:gd name="f17" fmla="val 144"/>
                    <a:gd name="f18" fmla="val 44"/>
                    <a:gd name="f19" fmla="val 8"/>
                    <a:gd name="f20" fmla="val 258"/>
                    <a:gd name="f21" fmla="val 27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84" h="274">
                      <a:moveTo>
                        <a:pt x="f4" y="f3"/>
                      </a:moveTo>
                      <a:lnTo>
                        <a:pt x="f4" y="f3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2" y="f14"/>
                      </a:lnTo>
                      <a:lnTo>
                        <a:pt x="f2" y="f14"/>
                      </a:lnTo>
                      <a:lnTo>
                        <a:pt x="f2" y="f4"/>
                      </a:lnTo>
                      <a:lnTo>
                        <a:pt x="f13" y="f1"/>
                      </a:lnTo>
                      <a:lnTo>
                        <a:pt x="f0" y="f1"/>
                      </a:lnTo>
                      <a:lnTo>
                        <a:pt x="f11" y="f4"/>
                      </a:lnTo>
                      <a:lnTo>
                        <a:pt x="f11" y="f4"/>
                      </a:lnTo>
                      <a:lnTo>
                        <a:pt x="f9" y="f15"/>
                      </a:lnTo>
                      <a:lnTo>
                        <a:pt x="f7" y="f16"/>
                      </a:lnTo>
                      <a:lnTo>
                        <a:pt x="f7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1" y="f21"/>
                      </a:lnTo>
                      <a:lnTo>
                        <a:pt x="f1" y="f21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4" y="f3"/>
                      </a:lnTo>
                      <a:lnTo>
                        <a:pt x="f4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>
                  <a:off x="0" y="2845440"/>
                  <a:ext cx="928800" cy="1299600"/>
                </a:xfrm>
                <a:custGeom>
                  <a:avLst/>
                  <a:gdLst>
                    <a:gd name="f0" fmla="val 360"/>
                    <a:gd name="f1" fmla="val 0"/>
                    <a:gd name="f2" fmla="val 792"/>
                    <a:gd name="f3" fmla="val 1108"/>
                    <a:gd name="f4" fmla="val 30"/>
                    <a:gd name="f5" fmla="val 786"/>
                    <a:gd name="f6" fmla="val 20"/>
                    <a:gd name="f7" fmla="val 780"/>
                    <a:gd name="f8" fmla="val 16"/>
                    <a:gd name="f9" fmla="val 774"/>
                    <a:gd name="f10" fmla="val 12"/>
                    <a:gd name="f11" fmla="val 764"/>
                    <a:gd name="f12" fmla="val 6"/>
                    <a:gd name="f13" fmla="val 752"/>
                    <a:gd name="f14" fmla="val 4"/>
                    <a:gd name="f15" fmla="val 732"/>
                    <a:gd name="f16" fmla="val 716"/>
                    <a:gd name="f17" fmla="val 710"/>
                    <a:gd name="f18" fmla="val 622"/>
                    <a:gd name="f19" fmla="val 26"/>
                    <a:gd name="f20" fmla="val 522"/>
                    <a:gd name="f21" fmla="val 78"/>
                    <a:gd name="f22" fmla="val 418"/>
                    <a:gd name="f23" fmla="val 162"/>
                    <a:gd name="f24" fmla="val 338"/>
                    <a:gd name="f25" fmla="val 244"/>
                    <a:gd name="f26" fmla="val 230"/>
                    <a:gd name="f27" fmla="val 382"/>
                    <a:gd name="f28" fmla="val 166"/>
                    <a:gd name="f29" fmla="val 484"/>
                    <a:gd name="f30" fmla="val 128"/>
                    <a:gd name="f31" fmla="val 552"/>
                    <a:gd name="f32" fmla="val 118"/>
                    <a:gd name="f33" fmla="val 576"/>
                    <a:gd name="f34" fmla="val 570"/>
                    <a:gd name="f35" fmla="val 114"/>
                    <a:gd name="f36" fmla="val 562"/>
                    <a:gd name="f37" fmla="val 106"/>
                    <a:gd name="f38" fmla="val 550"/>
                    <a:gd name="f39" fmla="val 110"/>
                    <a:gd name="f40" fmla="val 544"/>
                    <a:gd name="f41" fmla="val 112"/>
                    <a:gd name="f42" fmla="val 538"/>
                    <a:gd name="f43" fmla="val 530"/>
                    <a:gd name="f44" fmla="val 526"/>
                    <a:gd name="f45" fmla="val 102"/>
                    <a:gd name="f46" fmla="val 94"/>
                    <a:gd name="f47" fmla="val 520"/>
                    <a:gd name="f48" fmla="val 92"/>
                    <a:gd name="f49" fmla="val 516"/>
                    <a:gd name="f50" fmla="val 90"/>
                    <a:gd name="f51" fmla="val 86"/>
                    <a:gd name="f52" fmla="val 80"/>
                    <a:gd name="f53" fmla="val 512"/>
                    <a:gd name="f54" fmla="val 76"/>
                    <a:gd name="f55" fmla="val 514"/>
                    <a:gd name="f56" fmla="val 72"/>
                    <a:gd name="f57" fmla="val 68"/>
                    <a:gd name="f58" fmla="val 66"/>
                    <a:gd name="f59" fmla="val 62"/>
                    <a:gd name="f60" fmla="val 56"/>
                    <a:gd name="f61" fmla="val 50"/>
                    <a:gd name="f62" fmla="val 46"/>
                    <a:gd name="f63" fmla="val 44"/>
                    <a:gd name="f64" fmla="val 542"/>
                    <a:gd name="f65" fmla="val 48"/>
                    <a:gd name="f66" fmla="val 548"/>
                    <a:gd name="f67" fmla="val 40"/>
                    <a:gd name="f68" fmla="val 560"/>
                    <a:gd name="f69" fmla="val 36"/>
                    <a:gd name="f70" fmla="val 568"/>
                    <a:gd name="f71" fmla="val 28"/>
                    <a:gd name="f72" fmla="val 502"/>
                    <a:gd name="f73" fmla="val 900"/>
                    <a:gd name="f74" fmla="val 18"/>
                    <a:gd name="f75" fmla="val 834"/>
                    <a:gd name="f76" fmla="val 32"/>
                    <a:gd name="f77" fmla="val 782"/>
                    <a:gd name="f78" fmla="val 738"/>
                    <a:gd name="f79" fmla="val 766"/>
                    <a:gd name="f80" fmla="val 38"/>
                    <a:gd name="f81" fmla="val 814"/>
                    <a:gd name="f82" fmla="val 832"/>
                    <a:gd name="f83" fmla="val 854"/>
                    <a:gd name="f84" fmla="val 888"/>
                    <a:gd name="f85" fmla="val 896"/>
                    <a:gd name="f86" fmla="val 946"/>
                    <a:gd name="f87" fmla="val 950"/>
                    <a:gd name="f88" fmla="val 958"/>
                    <a:gd name="f89" fmla="val 964"/>
                    <a:gd name="f90" fmla="val 988"/>
                    <a:gd name="f91" fmla="val 1026"/>
                    <a:gd name="f92" fmla="val 1058"/>
                    <a:gd name="f93" fmla="val 1078"/>
                    <a:gd name="f94" fmla="val 1056"/>
                    <a:gd name="f95" fmla="val 104"/>
                    <a:gd name="f96" fmla="val 120"/>
                    <a:gd name="f97" fmla="val 108"/>
                    <a:gd name="f98" fmla="val 122"/>
                    <a:gd name="f99" fmla="val 778"/>
                    <a:gd name="f100" fmla="val 138"/>
                    <a:gd name="f101" fmla="val 156"/>
                    <a:gd name="f102" fmla="val 174"/>
                    <a:gd name="f103" fmla="val 942"/>
                    <a:gd name="f104" fmla="val 190"/>
                    <a:gd name="f105" fmla="val 978"/>
                    <a:gd name="f106" fmla="val 204"/>
                    <a:gd name="f107" fmla="val 1010"/>
                    <a:gd name="f108" fmla="val 218"/>
                    <a:gd name="f109" fmla="val 1034"/>
                    <a:gd name="f110" fmla="val 1050"/>
                    <a:gd name="f111" fmla="val 242"/>
                    <a:gd name="f112" fmla="val 1064"/>
                    <a:gd name="f113" fmla="val 268"/>
                    <a:gd name="f114" fmla="val 1090"/>
                    <a:gd name="f115" fmla="val 284"/>
                    <a:gd name="f116" fmla="val 1100"/>
                    <a:gd name="f117" fmla="val 294"/>
                    <a:gd name="f118" fmla="val 1102"/>
                    <a:gd name="f119" fmla="val 296"/>
                    <a:gd name="f120" fmla="val 300"/>
                    <a:gd name="f121" fmla="val 1098"/>
                    <a:gd name="f122" fmla="val 308"/>
                    <a:gd name="f123" fmla="val 316"/>
                    <a:gd name="f124" fmla="val 1104"/>
                    <a:gd name="f125" fmla="val 322"/>
                    <a:gd name="f126" fmla="val 350"/>
                    <a:gd name="f127" fmla="val 366"/>
                    <a:gd name="f128" fmla="val 1096"/>
                    <a:gd name="f129" fmla="val 384"/>
                    <a:gd name="f130" fmla="val 1082"/>
                    <a:gd name="f131" fmla="val 396"/>
                    <a:gd name="f132" fmla="val 1076"/>
                    <a:gd name="f133" fmla="val 408"/>
                    <a:gd name="f134" fmla="val 1072"/>
                    <a:gd name="f135" fmla="val 1068"/>
                    <a:gd name="f136" fmla="val 426"/>
                    <a:gd name="f137" fmla="val 432"/>
                    <a:gd name="f138" fmla="val 438"/>
                    <a:gd name="f139" fmla="val 446"/>
                    <a:gd name="f140" fmla="val 1040"/>
                    <a:gd name="f141" fmla="val 454"/>
                    <a:gd name="f142" fmla="val 458"/>
                    <a:gd name="f143" fmla="val 1032"/>
                    <a:gd name="f144" fmla="val 462"/>
                    <a:gd name="f145" fmla="val 1030"/>
                    <a:gd name="f146" fmla="val 470"/>
                    <a:gd name="f147" fmla="val 480"/>
                    <a:gd name="f148" fmla="val 492"/>
                    <a:gd name="f149" fmla="val 1014"/>
                    <a:gd name="f150" fmla="val 1002"/>
                    <a:gd name="f151" fmla="val 506"/>
                    <a:gd name="f152" fmla="val 992"/>
                    <a:gd name="f153" fmla="val 508"/>
                    <a:gd name="f154" fmla="val 982"/>
                    <a:gd name="f155" fmla="val 976"/>
                    <a:gd name="f156" fmla="val 534"/>
                    <a:gd name="f157" fmla="val 974"/>
                    <a:gd name="f158" fmla="val 970"/>
                    <a:gd name="f159" fmla="val 546"/>
                    <a:gd name="f160" fmla="val 962"/>
                    <a:gd name="f161" fmla="val 954"/>
                    <a:gd name="f162" fmla="val 952"/>
                    <a:gd name="f163" fmla="val 916"/>
                    <a:gd name="f164" fmla="val 890"/>
                    <a:gd name="f165" fmla="val 860"/>
                    <a:gd name="f166" fmla="val 578"/>
                    <a:gd name="f167" fmla="val 850"/>
                    <a:gd name="f168" fmla="val 580"/>
                    <a:gd name="f169" fmla="val 840"/>
                    <a:gd name="f170" fmla="val 820"/>
                    <a:gd name="f171" fmla="val 572"/>
                    <a:gd name="f172" fmla="val 808"/>
                    <a:gd name="f173" fmla="val 566"/>
                    <a:gd name="f174" fmla="val 524"/>
                    <a:gd name="f175" fmla="val 726"/>
                    <a:gd name="f176" fmla="val 474"/>
                    <a:gd name="f177" fmla="val 680"/>
                    <a:gd name="f178" fmla="val 460"/>
                    <a:gd name="f179" fmla="val 674"/>
                    <a:gd name="f180" fmla="val 666"/>
                    <a:gd name="f181" fmla="val 646"/>
                    <a:gd name="f182" fmla="val 634"/>
                    <a:gd name="f183" fmla="val 564"/>
                    <a:gd name="f184" fmla="val 630"/>
                    <a:gd name="f185" fmla="val 606"/>
                    <a:gd name="f186" fmla="val 624"/>
                    <a:gd name="f187" fmla="val 636"/>
                    <a:gd name="f188" fmla="val 608"/>
                    <a:gd name="f189" fmla="val 694"/>
                    <a:gd name="f190" fmla="val 536"/>
                    <a:gd name="f191" fmla="val 714"/>
                    <a:gd name="f192" fmla="val 486"/>
                    <a:gd name="f193" fmla="val 724"/>
                    <a:gd name="f194" fmla="val 742"/>
                    <a:gd name="f195" fmla="val 756"/>
                    <a:gd name="f196" fmla="val 788"/>
                    <a:gd name="f197" fmla="val 150"/>
                    <a:gd name="f198" fmla="val 100"/>
                    <a:gd name="f199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92" h="1108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6" y="f1"/>
                      </a:lnTo>
                      <a:lnTo>
                        <a:pt x="f17" y="f1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45" y="f20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7"/>
                      </a:lnTo>
                      <a:lnTo>
                        <a:pt x="f46" y="f49"/>
                      </a:lnTo>
                      <a:lnTo>
                        <a:pt x="f50" y="f49"/>
                      </a:lnTo>
                      <a:lnTo>
                        <a:pt x="f51" y="f49"/>
                      </a:lnTo>
                      <a:lnTo>
                        <a:pt x="f51" y="f49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3"/>
                      </a:lnTo>
                      <a:lnTo>
                        <a:pt x="f56" y="f49"/>
                      </a:lnTo>
                      <a:lnTo>
                        <a:pt x="f57" y="f49"/>
                      </a:lnTo>
                      <a:lnTo>
                        <a:pt x="f58" y="f49"/>
                      </a:lnTo>
                      <a:lnTo>
                        <a:pt x="f57" y="f47"/>
                      </a:lnTo>
                      <a:lnTo>
                        <a:pt x="f57" y="f20"/>
                      </a:lnTo>
                      <a:lnTo>
                        <a:pt x="f57" y="f20"/>
                      </a:lnTo>
                      <a:lnTo>
                        <a:pt x="f59" y="f47"/>
                      </a:lnTo>
                      <a:lnTo>
                        <a:pt x="f59" y="f47"/>
                      </a:lnTo>
                      <a:lnTo>
                        <a:pt x="f60" y="f20"/>
                      </a:lnTo>
                      <a:lnTo>
                        <a:pt x="f61" y="f44"/>
                      </a:lnTo>
                      <a:lnTo>
                        <a:pt x="f62" y="f43"/>
                      </a:lnTo>
                      <a:lnTo>
                        <a:pt x="f63" y="f42"/>
                      </a:lnTo>
                      <a:lnTo>
                        <a:pt x="f63" y="f42"/>
                      </a:lnTo>
                      <a:lnTo>
                        <a:pt x="f62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31"/>
                      </a:lnTo>
                      <a:lnTo>
                        <a:pt x="f1" y="f72"/>
                      </a:lnTo>
                      <a:lnTo>
                        <a:pt x="f1" y="f73"/>
                      </a:lnTo>
                      <a:lnTo>
                        <a:pt x="f1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62" y="f78"/>
                      </a:lnTo>
                      <a:lnTo>
                        <a:pt x="f63" y="f79"/>
                      </a:lnTo>
                      <a:lnTo>
                        <a:pt x="f80" y="f81"/>
                      </a:lnTo>
                      <a:lnTo>
                        <a:pt x="f67" y="f82"/>
                      </a:lnTo>
                      <a:lnTo>
                        <a:pt x="f76" y="f83"/>
                      </a:lnTo>
                      <a:lnTo>
                        <a:pt x="f76" y="f84"/>
                      </a:lnTo>
                      <a:lnTo>
                        <a:pt x="f76" y="f85"/>
                      </a:lnTo>
                      <a:lnTo>
                        <a:pt x="f76" y="f86"/>
                      </a:lnTo>
                      <a:lnTo>
                        <a:pt x="f67" y="f87"/>
                      </a:lnTo>
                      <a:lnTo>
                        <a:pt x="f67" y="f88"/>
                      </a:lnTo>
                      <a:lnTo>
                        <a:pt x="f76" y="f89"/>
                      </a:lnTo>
                      <a:lnTo>
                        <a:pt x="f76" y="f90"/>
                      </a:lnTo>
                      <a:lnTo>
                        <a:pt x="f76" y="f91"/>
                      </a:lnTo>
                      <a:lnTo>
                        <a:pt x="f65" y="f92"/>
                      </a:lnTo>
                      <a:lnTo>
                        <a:pt x="f56" y="f93"/>
                      </a:lnTo>
                      <a:lnTo>
                        <a:pt x="f54" y="f94"/>
                      </a:lnTo>
                      <a:lnTo>
                        <a:pt x="f52" y="f93"/>
                      </a:lnTo>
                      <a:lnTo>
                        <a:pt x="f95" y="f92"/>
                      </a:lnTo>
                      <a:lnTo>
                        <a:pt x="f96" y="f91"/>
                      </a:lnTo>
                      <a:lnTo>
                        <a:pt x="f96" y="f90"/>
                      </a:lnTo>
                      <a:lnTo>
                        <a:pt x="f96" y="f89"/>
                      </a:lnTo>
                      <a:lnTo>
                        <a:pt x="f41" y="f88"/>
                      </a:lnTo>
                      <a:lnTo>
                        <a:pt x="f41" y="f87"/>
                      </a:lnTo>
                      <a:lnTo>
                        <a:pt x="f96" y="f86"/>
                      </a:lnTo>
                      <a:lnTo>
                        <a:pt x="f96" y="f85"/>
                      </a:lnTo>
                      <a:lnTo>
                        <a:pt x="f96" y="f84"/>
                      </a:lnTo>
                      <a:lnTo>
                        <a:pt x="f96" y="f83"/>
                      </a:lnTo>
                      <a:lnTo>
                        <a:pt x="f41" y="f82"/>
                      </a:lnTo>
                      <a:lnTo>
                        <a:pt x="f35" y="f81"/>
                      </a:lnTo>
                      <a:lnTo>
                        <a:pt x="f97" y="f79"/>
                      </a:lnTo>
                      <a:lnTo>
                        <a:pt x="f37" y="f78"/>
                      </a:lnTo>
                      <a:lnTo>
                        <a:pt x="f37" y="f78"/>
                      </a:lnTo>
                      <a:lnTo>
                        <a:pt x="f97" y="f15"/>
                      </a:lnTo>
                      <a:lnTo>
                        <a:pt x="f97" y="f15"/>
                      </a:lnTo>
                      <a:lnTo>
                        <a:pt x="f98" y="f99"/>
                      </a:lnTo>
                      <a:lnTo>
                        <a:pt x="f100" y="f75"/>
                      </a:lnTo>
                      <a:lnTo>
                        <a:pt x="f101" y="f73"/>
                      </a:lnTo>
                      <a:lnTo>
                        <a:pt x="f101" y="f73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26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16"/>
                      </a:lnTo>
                      <a:lnTo>
                        <a:pt x="f120" y="f121"/>
                      </a:lnTo>
                      <a:lnTo>
                        <a:pt x="f122" y="f116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3"/>
                      </a:lnTo>
                      <a:lnTo>
                        <a:pt x="f126" y="f3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22" y="f135"/>
                      </a:lnTo>
                      <a:lnTo>
                        <a:pt x="f22" y="f135"/>
                      </a:lnTo>
                      <a:lnTo>
                        <a:pt x="f136" y="f112"/>
                      </a:lnTo>
                      <a:lnTo>
                        <a:pt x="f137" y="f92"/>
                      </a:lnTo>
                      <a:lnTo>
                        <a:pt x="f138" y="f110"/>
                      </a:lnTo>
                      <a:lnTo>
                        <a:pt x="f138" y="f110"/>
                      </a:lnTo>
                      <a:lnTo>
                        <a:pt x="f139" y="f140"/>
                      </a:lnTo>
                      <a:lnTo>
                        <a:pt x="f141" y="f109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5"/>
                      </a:lnTo>
                      <a:lnTo>
                        <a:pt x="f147" y="f91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72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90"/>
                      </a:lnTo>
                      <a:lnTo>
                        <a:pt x="f55" y="f154"/>
                      </a:lnTo>
                      <a:lnTo>
                        <a:pt x="f44" y="f155"/>
                      </a:lnTo>
                      <a:lnTo>
                        <a:pt x="f44" y="f155"/>
                      </a:lnTo>
                      <a:lnTo>
                        <a:pt x="f156" y="f157"/>
                      </a:lnTo>
                      <a:lnTo>
                        <a:pt x="f42" y="f158"/>
                      </a:lnTo>
                      <a:lnTo>
                        <a:pt x="f159" y="f160"/>
                      </a:lnTo>
                      <a:lnTo>
                        <a:pt x="f66" y="f161"/>
                      </a:lnTo>
                      <a:lnTo>
                        <a:pt x="f38" y="f162"/>
                      </a:lnTo>
                      <a:lnTo>
                        <a:pt x="f68" y="f163"/>
                      </a:lnTo>
                      <a:lnTo>
                        <a:pt x="f33" y="f164"/>
                      </a:lnTo>
                      <a:lnTo>
                        <a:pt x="f33" y="f165"/>
                      </a:lnTo>
                      <a:lnTo>
                        <a:pt x="f33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82"/>
                      </a:lnTo>
                      <a:lnTo>
                        <a:pt x="f168" y="f82"/>
                      </a:lnTo>
                      <a:lnTo>
                        <a:pt x="f33" y="f170"/>
                      </a:lnTo>
                      <a:lnTo>
                        <a:pt x="f171" y="f172"/>
                      </a:lnTo>
                      <a:lnTo>
                        <a:pt x="f173" y="f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38" y="f180"/>
                      </a:lnTo>
                      <a:lnTo>
                        <a:pt x="f129" y="f181"/>
                      </a:lnTo>
                      <a:lnTo>
                        <a:pt x="f174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0" y="f16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41"/>
                      </a:lnTo>
                      <a:lnTo>
                        <a:pt x="f194" y="f0"/>
                      </a:lnTo>
                      <a:lnTo>
                        <a:pt x="f195" y="f120"/>
                      </a:lnTo>
                      <a:lnTo>
                        <a:pt x="f196" y="f197"/>
                      </a:lnTo>
                      <a:lnTo>
                        <a:pt x="f2" y="f198"/>
                      </a:lnTo>
                      <a:lnTo>
                        <a:pt x="f2" y="f4"/>
                      </a:lnTo>
                      <a:close/>
                      <a:moveTo>
                        <a:pt x="f199" y="f20"/>
                      </a:moveTo>
                      <a:lnTo>
                        <a:pt x="f199" y="f174"/>
                      </a:lnTo>
                      <a:lnTo>
                        <a:pt x="f56" y="f20"/>
                      </a:lnTo>
                      <a:lnTo>
                        <a:pt x="f199" y="f20"/>
                      </a:lnTo>
                      <a:lnTo>
                        <a:pt x="f199" y="f20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360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4876920" y="5702040"/>
                <a:ext cx="1751039" cy="1150560"/>
                <a:chOff x="4876920" y="5702040"/>
                <a:chExt cx="1751039" cy="1150560"/>
              </a:xfrm>
            </p:grpSpPr>
            <p:sp>
              <p:nvSpPr>
                <p:cNvPr id="62" name="Полилиния 61"/>
                <p:cNvSpPr/>
                <p:nvPr/>
              </p:nvSpPr>
              <p:spPr>
                <a:xfrm>
                  <a:off x="5599080" y="6246360"/>
                  <a:ext cx="14400" cy="381960"/>
                </a:xfrm>
                <a:custGeom>
                  <a:avLst/>
                  <a:gdLst>
                    <a:gd name="f0" fmla="val 0"/>
                    <a:gd name="f1" fmla="val 14"/>
                    <a:gd name="f2" fmla="val 344"/>
                    <a:gd name="f3" fmla="val 12"/>
                    <a:gd name="f4" fmla="val 326"/>
                    <a:gd name="f5" fmla="val 58"/>
                    <a:gd name="f6" fmla="val 30"/>
                    <a:gd name="f7" fmla="val 16"/>
                    <a:gd name="f8" fmla="val 8"/>
                    <a:gd name="f9" fmla="val 4"/>
                    <a:gd name="f10" fmla="val 6"/>
                    <a:gd name="f11" fmla="val 2"/>
                    <a:gd name="f12" fmla="val 10"/>
                    <a:gd name="f13" fmla="val 18"/>
                    <a:gd name="f14" fmla="val 44"/>
                    <a:gd name="f15" fmla="val 3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3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9" y="f0"/>
                      </a:lnTo>
                      <a:lnTo>
                        <a:pt x="f11" y="f0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0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11" y="f6"/>
                      </a:lnTo>
                      <a:lnTo>
                        <a:pt x="f9" y="f14"/>
                      </a:lnTo>
                      <a:lnTo>
                        <a:pt x="f12" y="f4"/>
                      </a:lnTo>
                      <a:lnTo>
                        <a:pt x="f12" y="f4"/>
                      </a:lnTo>
                      <a:lnTo>
                        <a:pt x="f12" y="f15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3" name="Полилиния 62"/>
                <p:cNvSpPr/>
                <p:nvPr/>
              </p:nvSpPr>
              <p:spPr>
                <a:xfrm>
                  <a:off x="5610240" y="663839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5627520" y="6479640"/>
                  <a:ext cx="351000" cy="158400"/>
                </a:xfrm>
                <a:custGeom>
                  <a:avLst/>
                  <a:gdLst>
                    <a:gd name="f0" fmla="val 0"/>
                    <a:gd name="f1" fmla="val 316"/>
                    <a:gd name="f2" fmla="val 144"/>
                    <a:gd name="f3" fmla="val 2"/>
                    <a:gd name="f4" fmla="val 18"/>
                    <a:gd name="f5" fmla="val 138"/>
                    <a:gd name="f6" fmla="val 276"/>
                    <a:gd name="f7" fmla="val 20"/>
                    <a:gd name="f8" fmla="val 288"/>
                    <a:gd name="f9" fmla="val 16"/>
                    <a:gd name="f10" fmla="val 298"/>
                    <a:gd name="f11" fmla="val 12"/>
                    <a:gd name="f12" fmla="val 306"/>
                    <a:gd name="f13" fmla="val 10"/>
                    <a:gd name="f14" fmla="val 314"/>
                    <a:gd name="f15" fmla="val 6"/>
                    <a:gd name="f16" fmla="val 312"/>
                    <a:gd name="f17" fmla="val 308"/>
                    <a:gd name="f18" fmla="val 296"/>
                    <a:gd name="f19" fmla="val 284"/>
                    <a:gd name="f20" fmla="val 258"/>
                    <a:gd name="f21" fmla="val 132"/>
                    <a:gd name="f22" fmla="val 140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" y="f3"/>
                      </a:lnTo>
                      <a:lnTo>
                        <a:pt x="f14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7" y="f0"/>
                      </a:lnTo>
                      <a:lnTo>
                        <a:pt x="f18" y="f3"/>
                      </a:lnTo>
                      <a:lnTo>
                        <a:pt x="f19" y="f15"/>
                      </a:lnTo>
                      <a:lnTo>
                        <a:pt x="f19" y="f15"/>
                      </a:lnTo>
                      <a:lnTo>
                        <a:pt x="f20" y="f4"/>
                      </a:lnTo>
                      <a:lnTo>
                        <a:pt x="f9" y="f21"/>
                      </a:lnTo>
                      <a:lnTo>
                        <a:pt x="f9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3"/>
                      </a:lnTo>
                      <a:lnTo>
                        <a:pt x="f0" y="f23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>
                  <a:off x="4876920" y="5702040"/>
                  <a:ext cx="1751039" cy="1150560"/>
                </a:xfrm>
                <a:custGeom>
                  <a:avLst/>
                  <a:gdLst>
                    <a:gd name="f0" fmla="val 0"/>
                    <a:gd name="f1" fmla="val 1568"/>
                    <a:gd name="f2" fmla="val 1032"/>
                    <a:gd name="f3" fmla="val 784"/>
                    <a:gd name="f4" fmla="val 1564"/>
                    <a:gd name="f5" fmla="val 774"/>
                    <a:gd name="f6" fmla="val 1558"/>
                    <a:gd name="f7" fmla="val 764"/>
                    <a:gd name="f8" fmla="val 1550"/>
                    <a:gd name="f9" fmla="val 756"/>
                    <a:gd name="f10" fmla="val 1534"/>
                    <a:gd name="f11" fmla="val 742"/>
                    <a:gd name="f12" fmla="val 1520"/>
                    <a:gd name="f13" fmla="val 732"/>
                    <a:gd name="f14" fmla="val 1514"/>
                    <a:gd name="f15" fmla="val 728"/>
                    <a:gd name="f16" fmla="val 1420"/>
                    <a:gd name="f17" fmla="val 702"/>
                    <a:gd name="f18" fmla="val 1302"/>
                    <a:gd name="f19" fmla="val 692"/>
                    <a:gd name="f20" fmla="val 1166"/>
                    <a:gd name="f21" fmla="val 710"/>
                    <a:gd name="f22" fmla="val 1046"/>
                    <a:gd name="f23" fmla="val 738"/>
                    <a:gd name="f24" fmla="val 874"/>
                    <a:gd name="f25" fmla="val 800"/>
                    <a:gd name="f26" fmla="val 762"/>
                    <a:gd name="f27" fmla="val 854"/>
                    <a:gd name="f28" fmla="val 688"/>
                    <a:gd name="f29" fmla="val 894"/>
                    <a:gd name="f30" fmla="val 666"/>
                    <a:gd name="f31" fmla="val 908"/>
                    <a:gd name="f32" fmla="val 670"/>
                    <a:gd name="f33" fmla="val 904"/>
                    <a:gd name="f34" fmla="val 672"/>
                    <a:gd name="f35" fmla="val 880"/>
                    <a:gd name="f36" fmla="val 678"/>
                    <a:gd name="f37" fmla="val 876"/>
                    <a:gd name="f38" fmla="val 682"/>
                    <a:gd name="f39" fmla="val 872"/>
                    <a:gd name="f40" fmla="val 686"/>
                    <a:gd name="f41" fmla="val 864"/>
                    <a:gd name="f42" fmla="val 684"/>
                    <a:gd name="f43" fmla="val 858"/>
                    <a:gd name="f44" fmla="val 852"/>
                    <a:gd name="f45" fmla="val 676"/>
                    <a:gd name="f46" fmla="val 846"/>
                    <a:gd name="f47" fmla="val 674"/>
                    <a:gd name="f48" fmla="val 680"/>
                    <a:gd name="f49" fmla="val 842"/>
                    <a:gd name="f50" fmla="val 840"/>
                    <a:gd name="f51" fmla="val 838"/>
                    <a:gd name="f52" fmla="val 832"/>
                    <a:gd name="f53" fmla="val 668"/>
                    <a:gd name="f54" fmla="val 830"/>
                    <a:gd name="f55" fmla="val 664"/>
                    <a:gd name="f56" fmla="val 660"/>
                    <a:gd name="f57" fmla="val 828"/>
                    <a:gd name="f58" fmla="val 656"/>
                    <a:gd name="f59" fmla="val 654"/>
                    <a:gd name="f60" fmla="val 826"/>
                    <a:gd name="f61" fmla="val 652"/>
                    <a:gd name="f62" fmla="val 648"/>
                    <a:gd name="f63" fmla="val 642"/>
                    <a:gd name="f64" fmla="val 634"/>
                    <a:gd name="f65" fmla="val 628"/>
                    <a:gd name="f66" fmla="val 622"/>
                    <a:gd name="f67" fmla="val 834"/>
                    <a:gd name="f68" fmla="val 620"/>
                    <a:gd name="f69" fmla="val 844"/>
                    <a:gd name="f70" fmla="val 606"/>
                    <a:gd name="f71" fmla="val 850"/>
                    <a:gd name="f72" fmla="val 598"/>
                    <a:gd name="f73" fmla="val 856"/>
                    <a:gd name="f74" fmla="val 600"/>
                    <a:gd name="f75" fmla="val 604"/>
                    <a:gd name="f76" fmla="val 630"/>
                    <a:gd name="f77" fmla="val 584"/>
                    <a:gd name="f78" fmla="val 448"/>
                    <a:gd name="f79" fmla="val 560"/>
                    <a:gd name="f80" fmla="val 328"/>
                    <a:gd name="f81" fmla="val 516"/>
                    <a:gd name="f82" fmla="val 198"/>
                    <a:gd name="f83" fmla="val 456"/>
                    <a:gd name="f84" fmla="val 96"/>
                    <a:gd name="f85" fmla="val 390"/>
                    <a:gd name="f86" fmla="val 22"/>
                    <a:gd name="f87" fmla="val 376"/>
                    <a:gd name="f88" fmla="val 14"/>
                    <a:gd name="f89" fmla="val 362"/>
                    <a:gd name="f90" fmla="val 6"/>
                    <a:gd name="f91" fmla="val 342"/>
                    <a:gd name="f92" fmla="val 310"/>
                    <a:gd name="f93" fmla="val 302"/>
                    <a:gd name="f94" fmla="val 4"/>
                    <a:gd name="f95" fmla="val 296"/>
                    <a:gd name="f96" fmla="val 10"/>
                    <a:gd name="f97" fmla="val 292"/>
                    <a:gd name="f98" fmla="val 18"/>
                    <a:gd name="f99" fmla="val 276"/>
                    <a:gd name="f100" fmla="val 42"/>
                    <a:gd name="f101" fmla="val 240"/>
                    <a:gd name="f102" fmla="val 112"/>
                    <a:gd name="f103" fmla="val 184"/>
                    <a:gd name="f104" fmla="val 262"/>
                    <a:gd name="f105" fmla="val 164"/>
                    <a:gd name="f106" fmla="val 324"/>
                    <a:gd name="f107" fmla="val 126"/>
                    <a:gd name="f108" fmla="val 418"/>
                    <a:gd name="f109" fmla="val 118"/>
                    <a:gd name="f110" fmla="val 452"/>
                    <a:gd name="f111" fmla="val 108"/>
                    <a:gd name="f112" fmla="val 508"/>
                    <a:gd name="f113" fmla="val 562"/>
                    <a:gd name="f114" fmla="val 136"/>
                    <a:gd name="f115" fmla="val 170"/>
                    <a:gd name="f116" fmla="val 662"/>
                    <a:gd name="f117" fmla="val 204"/>
                    <a:gd name="f118" fmla="val 320"/>
                    <a:gd name="f119" fmla="val 780"/>
                    <a:gd name="f120" fmla="val 766"/>
                    <a:gd name="f121" fmla="val 236"/>
                    <a:gd name="f122" fmla="val 760"/>
                    <a:gd name="f123" fmla="val 222"/>
                    <a:gd name="f124" fmla="val 152"/>
                    <a:gd name="f125" fmla="val 772"/>
                    <a:gd name="f126" fmla="val 78"/>
                    <a:gd name="f127" fmla="val 806"/>
                    <a:gd name="f128" fmla="val 64"/>
                    <a:gd name="f129" fmla="val 818"/>
                    <a:gd name="f130" fmla="val 52"/>
                    <a:gd name="f131" fmla="val 44"/>
                    <a:gd name="f132" fmla="val 40"/>
                    <a:gd name="f133" fmla="val 36"/>
                    <a:gd name="f134" fmla="val 32"/>
                    <a:gd name="f135" fmla="val 862"/>
                    <a:gd name="f136" fmla="val 16"/>
                    <a:gd name="f137" fmla="val 888"/>
                    <a:gd name="f138" fmla="val 922"/>
                    <a:gd name="f139" fmla="val 2"/>
                    <a:gd name="f140" fmla="val 958"/>
                    <a:gd name="f141" fmla="val 960"/>
                    <a:gd name="f142" fmla="val 968"/>
                    <a:gd name="f143" fmla="val 980"/>
                    <a:gd name="f144" fmla="val 986"/>
                    <a:gd name="f145" fmla="val 992"/>
                    <a:gd name="f146" fmla="val 1004"/>
                    <a:gd name="f147" fmla="val 20"/>
                    <a:gd name="f148" fmla="val 1012"/>
                    <a:gd name="f149" fmla="val 1016"/>
                    <a:gd name="f150" fmla="val 1018"/>
                    <a:gd name="f151" fmla="val 490"/>
                    <a:gd name="f152" fmla="val 512"/>
                    <a:gd name="f153" fmla="val 1014"/>
                    <a:gd name="f154" fmla="val 498"/>
                    <a:gd name="f155" fmla="val 1376"/>
                    <a:gd name="f156" fmla="val 1388"/>
                    <a:gd name="f157" fmla="val 1020"/>
                    <a:gd name="f158" fmla="val 1498"/>
                    <a:gd name="f159" fmla="val 1546"/>
                    <a:gd name="f160" fmla="val 1562"/>
                    <a:gd name="f161" fmla="val 816"/>
                    <a:gd name="f162" fmla="val 812"/>
                    <a:gd name="f163" fmla="val 8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68" h="1032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38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6"/>
                      </a:lnTo>
                      <a:lnTo>
                        <a:pt x="f48" y="f49"/>
                      </a:lnTo>
                      <a:lnTo>
                        <a:pt x="f47" y="f50"/>
                      </a:lnTo>
                      <a:lnTo>
                        <a:pt x="f34" y="f51"/>
                      </a:lnTo>
                      <a:lnTo>
                        <a:pt x="f34" y="f51"/>
                      </a:lnTo>
                      <a:lnTo>
                        <a:pt x="f32" y="f52"/>
                      </a:lnTo>
                      <a:lnTo>
                        <a:pt x="f53" y="f52"/>
                      </a:lnTo>
                      <a:lnTo>
                        <a:pt x="f53" y="f54"/>
                      </a:lnTo>
                      <a:lnTo>
                        <a:pt x="f55" y="f54"/>
                      </a:lnTo>
                      <a:lnTo>
                        <a:pt x="f56" y="f57"/>
                      </a:lnTo>
                      <a:lnTo>
                        <a:pt x="f56" y="f54"/>
                      </a:lnTo>
                      <a:lnTo>
                        <a:pt x="f58" y="f57"/>
                      </a:lnTo>
                      <a:lnTo>
                        <a:pt x="f59" y="f60"/>
                      </a:lnTo>
                      <a:lnTo>
                        <a:pt x="f59" y="f52"/>
                      </a:lnTo>
                      <a:lnTo>
                        <a:pt x="f61" y="f52"/>
                      </a:lnTo>
                      <a:lnTo>
                        <a:pt x="f61" y="f52"/>
                      </a:lnTo>
                      <a:lnTo>
                        <a:pt x="f62" y="f57"/>
                      </a:lnTo>
                      <a:lnTo>
                        <a:pt x="f62" y="f57"/>
                      </a:lnTo>
                      <a:lnTo>
                        <a:pt x="f63" y="f60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50"/>
                      </a:lnTo>
                      <a:lnTo>
                        <a:pt x="f68" y="f69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51"/>
                      </a:lnTo>
                      <a:lnTo>
                        <a:pt x="f75" y="f9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0"/>
                      </a:lnTo>
                      <a:lnTo>
                        <a:pt x="f92" y="f0"/>
                      </a:lnTo>
                      <a:lnTo>
                        <a:pt x="f92" y="f0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09" y="f75"/>
                      </a:lnTo>
                      <a:lnTo>
                        <a:pt x="f114" y="f64"/>
                      </a:lnTo>
                      <a:lnTo>
                        <a:pt x="f115" y="f116"/>
                      </a:lnTo>
                      <a:lnTo>
                        <a:pt x="f117" y="f19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4" y="f120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60"/>
                      </a:lnTo>
                      <a:lnTo>
                        <a:pt x="f131" y="f67"/>
                      </a:lnTo>
                      <a:lnTo>
                        <a:pt x="f131" y="f67"/>
                      </a:lnTo>
                      <a:lnTo>
                        <a:pt x="f132" y="f49"/>
                      </a:lnTo>
                      <a:lnTo>
                        <a:pt x="f133" y="f44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88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0" y="f142"/>
                      </a:lnTo>
                      <a:lnTo>
                        <a:pt x="f139" y="f143"/>
                      </a:lnTo>
                      <a:lnTo>
                        <a:pt x="f90" y="f144"/>
                      </a:lnTo>
                      <a:lnTo>
                        <a:pt x="f96" y="f145"/>
                      </a:lnTo>
                      <a:lnTo>
                        <a:pt x="f96" y="f145"/>
                      </a:lnTo>
                      <a:lnTo>
                        <a:pt x="f98" y="f146"/>
                      </a:lnTo>
                      <a:lnTo>
                        <a:pt x="f147" y="f148"/>
                      </a:lnTo>
                      <a:lnTo>
                        <a:pt x="f98" y="f149"/>
                      </a:lnTo>
                      <a:lnTo>
                        <a:pt x="f98" y="f150"/>
                      </a:lnTo>
                      <a:lnTo>
                        <a:pt x="f98" y="f150"/>
                      </a:lnTo>
                      <a:lnTo>
                        <a:pt x="f98" y="f2"/>
                      </a:lnTo>
                      <a:lnTo>
                        <a:pt x="f151" y="f2"/>
                      </a:lnTo>
                      <a:lnTo>
                        <a:pt x="f151" y="f2"/>
                      </a:lnTo>
                      <a:lnTo>
                        <a:pt x="f152" y="f153"/>
                      </a:lnTo>
                      <a:lnTo>
                        <a:pt x="f154" y="f2"/>
                      </a:lnTo>
                      <a:lnTo>
                        <a:pt x="f155" y="f2"/>
                      </a:lnTo>
                      <a:lnTo>
                        <a:pt x="f156" y="f157"/>
                      </a:lnTo>
                      <a:lnTo>
                        <a:pt x="f158" y="f33"/>
                      </a:lnTo>
                      <a:lnTo>
                        <a:pt x="f159" y="f49"/>
                      </a:lnTo>
                      <a:lnTo>
                        <a:pt x="f160" y="f161"/>
                      </a:lnTo>
                      <a:lnTo>
                        <a:pt x="f160" y="f161"/>
                      </a:lnTo>
                      <a:lnTo>
                        <a:pt x="f4" y="f162"/>
                      </a:lnTo>
                      <a:lnTo>
                        <a:pt x="f1" y="f127"/>
                      </a:lnTo>
                      <a:lnTo>
                        <a:pt x="f1" y="f3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163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360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66" name="Группа 65"/>
              <p:cNvGrpSpPr/>
              <p:nvPr/>
            </p:nvGrpSpPr>
            <p:grpSpPr>
              <a:xfrm>
                <a:off x="7848720" y="1523160"/>
                <a:ext cx="1293840" cy="1683719"/>
                <a:chOff x="7848720" y="1523160"/>
                <a:chExt cx="1293840" cy="1683719"/>
              </a:xfrm>
            </p:grpSpPr>
            <p:sp>
              <p:nvSpPr>
                <p:cNvPr id="67" name="Полилиния 66"/>
                <p:cNvSpPr/>
                <p:nvPr/>
              </p:nvSpPr>
              <p:spPr>
                <a:xfrm>
                  <a:off x="8456760" y="1991160"/>
                  <a:ext cx="295200" cy="19332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>
                  <a:off x="8758080" y="21945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9" name="Полилиния 68"/>
                <p:cNvSpPr/>
                <p:nvPr/>
              </p:nvSpPr>
              <p:spPr>
                <a:xfrm>
                  <a:off x="8769240" y="1830960"/>
                  <a:ext cx="63720" cy="34884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7848720" y="1523160"/>
                  <a:ext cx="1293840" cy="1683719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71" name="Группа 70"/>
              <p:cNvGrpSpPr/>
              <p:nvPr/>
            </p:nvGrpSpPr>
            <p:grpSpPr>
              <a:xfrm>
                <a:off x="7678800" y="5941800"/>
                <a:ext cx="1330200" cy="912599"/>
                <a:chOff x="7678800" y="5941800"/>
                <a:chExt cx="1330200" cy="912599"/>
              </a:xfrm>
            </p:grpSpPr>
            <p:sp>
              <p:nvSpPr>
                <p:cNvPr id="72" name="Полилиния 71"/>
                <p:cNvSpPr/>
                <p:nvPr/>
              </p:nvSpPr>
              <p:spPr>
                <a:xfrm>
                  <a:off x="7678800" y="6344640"/>
                  <a:ext cx="199800" cy="93240"/>
                </a:xfrm>
                <a:custGeom>
                  <a:avLst/>
                  <a:gdLst>
                    <a:gd name="f0" fmla="val 0"/>
                    <a:gd name="f1" fmla="val 170"/>
                    <a:gd name="f2" fmla="val 80"/>
                    <a:gd name="f3" fmla="val 154"/>
                    <a:gd name="f4" fmla="val 72"/>
                    <a:gd name="f5" fmla="val 38"/>
                    <a:gd name="f6" fmla="val 14"/>
                    <a:gd name="f7" fmla="val 18"/>
                    <a:gd name="f8" fmla="val 4"/>
                    <a:gd name="f9" fmla="val 12"/>
                    <a:gd name="f10" fmla="val 2"/>
                    <a:gd name="f11" fmla="val 6"/>
                    <a:gd name="f12" fmla="val 10"/>
                    <a:gd name="f13" fmla="val 8"/>
                    <a:gd name="f14" fmla="val 28"/>
                    <a:gd name="f15" fmla="val 16"/>
                    <a:gd name="f16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70" h="8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0" y="f0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8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3" y="f16"/>
                      </a:lnTo>
                      <a:lnTo>
                        <a:pt x="f3" y="f16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3" name="Полилиния 72"/>
                <p:cNvSpPr/>
                <p:nvPr/>
              </p:nvSpPr>
              <p:spPr>
                <a:xfrm>
                  <a:off x="7885079" y="644471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4" name="Полилиния 73"/>
                <p:cNvSpPr/>
                <p:nvPr/>
              </p:nvSpPr>
              <p:spPr>
                <a:xfrm>
                  <a:off x="7888320" y="6212880"/>
                  <a:ext cx="12600" cy="218880"/>
                </a:xfrm>
                <a:custGeom>
                  <a:avLst/>
                  <a:gdLst>
                    <a:gd name="f0" fmla="val 0"/>
                    <a:gd name="f1" fmla="val 12"/>
                    <a:gd name="f2" fmla="val 186"/>
                    <a:gd name="f3" fmla="val 2"/>
                    <a:gd name="f4" fmla="val 4"/>
                    <a:gd name="f5" fmla="val 168"/>
                    <a:gd name="f6" fmla="val 8"/>
                    <a:gd name="f7" fmla="val 30"/>
                    <a:gd name="f8" fmla="val 10"/>
                    <a:gd name="f9" fmla="val 6"/>
                    <a:gd name="f10" fmla="val 16"/>
                    <a:gd name="f11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18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1" y="f9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6" y="f0"/>
                      </a:lnTo>
                      <a:lnTo>
                        <a:pt x="f9" y="f3"/>
                      </a:lnTo>
                      <a:lnTo>
                        <a:pt x="f9" y="f3"/>
                      </a:lnTo>
                      <a:lnTo>
                        <a:pt x="f4" y="f6"/>
                      </a:lnTo>
                      <a:lnTo>
                        <a:pt x="f4" y="f10"/>
                      </a:lnTo>
                      <a:lnTo>
                        <a:pt x="f4" y="f10"/>
                      </a:lnTo>
                      <a:lnTo>
                        <a:pt x="f4" y="f11"/>
                      </a:lnTo>
                      <a:lnTo>
                        <a:pt x="f0" y="f5"/>
                      </a:lnTo>
                      <a:lnTo>
                        <a:pt x="f0" y="f5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5" name="Полилиния 74"/>
                <p:cNvSpPr/>
                <p:nvPr/>
              </p:nvSpPr>
              <p:spPr>
                <a:xfrm>
                  <a:off x="7920000" y="5941800"/>
                  <a:ext cx="1089000" cy="91259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916"/>
                    <a:gd name="f4" fmla="val 768"/>
                    <a:gd name="f5" fmla="val 878"/>
                    <a:gd name="f6" fmla="val 688"/>
                    <a:gd name="f7" fmla="val 868"/>
                    <a:gd name="f8" fmla="val 682"/>
                    <a:gd name="f9" fmla="val 856"/>
                    <a:gd name="f10" fmla="val 678"/>
                    <a:gd name="f11" fmla="val 838"/>
                    <a:gd name="f12" fmla="val 674"/>
                    <a:gd name="f13" fmla="val 828"/>
                    <a:gd name="f14" fmla="val 672"/>
                    <a:gd name="f15" fmla="val 818"/>
                    <a:gd name="f16" fmla="val 666"/>
                    <a:gd name="f17" fmla="val 810"/>
                    <a:gd name="f18" fmla="val 660"/>
                    <a:gd name="f19" fmla="val 802"/>
                    <a:gd name="f20" fmla="val 652"/>
                    <a:gd name="f21" fmla="val 792"/>
                    <a:gd name="f22" fmla="val 640"/>
                    <a:gd name="f23" fmla="val 790"/>
                    <a:gd name="f24" fmla="val 634"/>
                    <a:gd name="f25" fmla="val 786"/>
                    <a:gd name="f26" fmla="val 630"/>
                    <a:gd name="f27" fmla="val 780"/>
                    <a:gd name="f28" fmla="val 616"/>
                    <a:gd name="f29" fmla="val 776"/>
                    <a:gd name="f30" fmla="val 602"/>
                    <a:gd name="f31" fmla="val 778"/>
                    <a:gd name="f32" fmla="val 596"/>
                    <a:gd name="f33" fmla="val 590"/>
                    <a:gd name="f34" fmla="val 784"/>
                    <a:gd name="f35" fmla="val 586"/>
                    <a:gd name="f36" fmla="val 582"/>
                    <a:gd name="f37" fmla="val 570"/>
                    <a:gd name="f38" fmla="val 556"/>
                    <a:gd name="f39" fmla="val 554"/>
                    <a:gd name="f40" fmla="val 782"/>
                    <a:gd name="f41" fmla="val 548"/>
                    <a:gd name="f42" fmla="val 544"/>
                    <a:gd name="f43" fmla="val 538"/>
                    <a:gd name="f44" fmla="val 532"/>
                    <a:gd name="f45" fmla="val 788"/>
                    <a:gd name="f46" fmla="val 524"/>
                    <a:gd name="f47" fmla="val 514"/>
                    <a:gd name="f48" fmla="val 794"/>
                    <a:gd name="f49" fmla="val 502"/>
                    <a:gd name="f50" fmla="val 488"/>
                    <a:gd name="f51" fmla="val 474"/>
                    <a:gd name="f52" fmla="val 450"/>
                    <a:gd name="f53" fmla="val 440"/>
                    <a:gd name="f54" fmla="val 426"/>
                    <a:gd name="f55" fmla="val 424"/>
                    <a:gd name="f56" fmla="val 422"/>
                    <a:gd name="f57" fmla="val 420"/>
                    <a:gd name="f58" fmla="val 418"/>
                    <a:gd name="f59" fmla="val 766"/>
                    <a:gd name="f60" fmla="val 414"/>
                    <a:gd name="f61" fmla="val 722"/>
                    <a:gd name="f62" fmla="val 406"/>
                    <a:gd name="f63" fmla="val 696"/>
                    <a:gd name="f64" fmla="val 404"/>
                    <a:gd name="f65" fmla="val 668"/>
                    <a:gd name="f66" fmla="val 392"/>
                    <a:gd name="f67" fmla="val 704"/>
                    <a:gd name="f68" fmla="val 376"/>
                    <a:gd name="f69" fmla="val 366"/>
                    <a:gd name="f70" fmla="val 742"/>
                    <a:gd name="f71" fmla="val 354"/>
                    <a:gd name="f72" fmla="val 758"/>
                    <a:gd name="f73" fmla="val 340"/>
                    <a:gd name="f74" fmla="val 764"/>
                    <a:gd name="f75" fmla="val 332"/>
                    <a:gd name="f76" fmla="val 326"/>
                    <a:gd name="f77" fmla="val 770"/>
                    <a:gd name="f78" fmla="val 320"/>
                    <a:gd name="f79" fmla="val 308"/>
                    <a:gd name="f80" fmla="val 772"/>
                    <a:gd name="f81" fmla="val 290"/>
                    <a:gd name="f82" fmla="val 280"/>
                    <a:gd name="f83" fmla="val 272"/>
                    <a:gd name="f84" fmla="val 266"/>
                    <a:gd name="f85" fmla="val 260"/>
                    <a:gd name="f86" fmla="val 254"/>
                    <a:gd name="f87" fmla="val 250"/>
                    <a:gd name="f88" fmla="val 244"/>
                    <a:gd name="f89" fmla="val 236"/>
                    <a:gd name="f90" fmla="val 226"/>
                    <a:gd name="f91" fmla="val 222"/>
                    <a:gd name="f92" fmla="val 760"/>
                    <a:gd name="f93" fmla="val 220"/>
                    <a:gd name="f94" fmla="val 756"/>
                    <a:gd name="f95" fmla="val 216"/>
                    <a:gd name="f96" fmla="val 212"/>
                    <a:gd name="f97" fmla="val 754"/>
                    <a:gd name="f98" fmla="val 204"/>
                    <a:gd name="f99" fmla="val 198"/>
                    <a:gd name="f100" fmla="val 194"/>
                    <a:gd name="f101" fmla="val 190"/>
                    <a:gd name="f102" fmla="val 752"/>
                    <a:gd name="f103" fmla="val 186"/>
                    <a:gd name="f104" fmla="val 748"/>
                    <a:gd name="f105" fmla="val 744"/>
                    <a:gd name="f106" fmla="val 170"/>
                    <a:gd name="f107" fmla="val 746"/>
                    <a:gd name="f108" fmla="val 160"/>
                    <a:gd name="f109" fmla="val 152"/>
                    <a:gd name="f110" fmla="val 146"/>
                    <a:gd name="f111" fmla="val 142"/>
                    <a:gd name="f112" fmla="val 134"/>
                    <a:gd name="f113" fmla="val 126"/>
                    <a:gd name="f114" fmla="val 750"/>
                    <a:gd name="f115" fmla="val 118"/>
                    <a:gd name="f116" fmla="val 112"/>
                    <a:gd name="f117" fmla="val 106"/>
                    <a:gd name="f118" fmla="val 98"/>
                    <a:gd name="f119" fmla="val 92"/>
                    <a:gd name="f120" fmla="val 88"/>
                    <a:gd name="f121" fmla="val 84"/>
                    <a:gd name="f122" fmla="val 78"/>
                    <a:gd name="f123" fmla="val 72"/>
                    <a:gd name="f124" fmla="val 62"/>
                    <a:gd name="f125" fmla="val 42"/>
                    <a:gd name="f126" fmla="val 24"/>
                    <a:gd name="f127" fmla="val 740"/>
                    <a:gd name="f128" fmla="val 10"/>
                    <a:gd name="f129" fmla="val 726"/>
                    <a:gd name="f130" fmla="val 2"/>
                    <a:gd name="f131" fmla="val 654"/>
                    <a:gd name="f132" fmla="val 648"/>
                    <a:gd name="f133" fmla="val 28"/>
                    <a:gd name="f134" fmla="val 606"/>
                    <a:gd name="f135" fmla="val 66"/>
                    <a:gd name="f136" fmla="val 594"/>
                    <a:gd name="f137" fmla="val 82"/>
                    <a:gd name="f138" fmla="val 580"/>
                    <a:gd name="f139" fmla="val 102"/>
                    <a:gd name="f140" fmla="val 568"/>
                    <a:gd name="f141" fmla="val 122"/>
                    <a:gd name="f142" fmla="val 558"/>
                    <a:gd name="f143" fmla="val 164"/>
                    <a:gd name="f144" fmla="val 540"/>
                    <a:gd name="f145" fmla="val 208"/>
                    <a:gd name="f146" fmla="val 526"/>
                    <a:gd name="f147" fmla="val 232"/>
                    <a:gd name="f148" fmla="val 518"/>
                    <a:gd name="f149" fmla="val 282"/>
                    <a:gd name="f150" fmla="val 324"/>
                    <a:gd name="f151" fmla="val 402"/>
                    <a:gd name="f152" fmla="val 516"/>
                    <a:gd name="f153" fmla="val 430"/>
                    <a:gd name="f154" fmla="val 504"/>
                    <a:gd name="f155" fmla="val 416"/>
                    <a:gd name="f156" fmla="val 500"/>
                    <a:gd name="f157" fmla="val 496"/>
                    <a:gd name="f158" fmla="val 412"/>
                    <a:gd name="f159" fmla="val 492"/>
                    <a:gd name="f160" fmla="val 486"/>
                    <a:gd name="f161" fmla="val 484"/>
                    <a:gd name="f162" fmla="val 480"/>
                    <a:gd name="f163" fmla="val 478"/>
                    <a:gd name="f164" fmla="val 476"/>
                    <a:gd name="f165" fmla="val 472"/>
                    <a:gd name="f166" fmla="val 470"/>
                    <a:gd name="f167" fmla="val 468"/>
                    <a:gd name="f168" fmla="val 432"/>
                    <a:gd name="f169" fmla="val 436"/>
                    <a:gd name="f170" fmla="val 448"/>
                    <a:gd name="f171" fmla="val 454"/>
                    <a:gd name="f172" fmla="val 456"/>
                    <a:gd name="f173" fmla="val 442"/>
                    <a:gd name="f174" fmla="val 380"/>
                    <a:gd name="f175" fmla="val 390"/>
                    <a:gd name="f176" fmla="val 292"/>
                    <a:gd name="f177" fmla="val 374"/>
                    <a:gd name="f178" fmla="val 268"/>
                    <a:gd name="f179" fmla="val 368"/>
                    <a:gd name="f180" fmla="val 364"/>
                    <a:gd name="f181" fmla="val 362"/>
                    <a:gd name="f182" fmla="val 176"/>
                    <a:gd name="f183" fmla="val 130"/>
                    <a:gd name="f184" fmla="val 108"/>
                    <a:gd name="f185" fmla="val 370"/>
                    <a:gd name="f186" fmla="val 76"/>
                    <a:gd name="f187" fmla="val 56"/>
                    <a:gd name="f188" fmla="val 388"/>
                    <a:gd name="f189" fmla="val 48"/>
                    <a:gd name="f190" fmla="val 408"/>
                    <a:gd name="f191" fmla="val 4"/>
                    <a:gd name="f192" fmla="val 466"/>
                    <a:gd name="f193" fmla="val 18"/>
                    <a:gd name="f194" fmla="val 36"/>
                    <a:gd name="f195" fmla="val 44"/>
                    <a:gd name="f196" fmla="val 50"/>
                    <a:gd name="f197" fmla="val 506"/>
                    <a:gd name="f198" fmla="val 60"/>
                    <a:gd name="f199" fmla="val 508"/>
                    <a:gd name="f200" fmla="val 64"/>
                    <a:gd name="f201" fmla="val 510"/>
                    <a:gd name="f202" fmla="val 70"/>
                    <a:gd name="f203" fmla="val 520"/>
                    <a:gd name="f204" fmla="val 90"/>
                    <a:gd name="f205" fmla="val 96"/>
                    <a:gd name="f206" fmla="val 522"/>
                    <a:gd name="f207" fmla="val 104"/>
                    <a:gd name="f208" fmla="val 528"/>
                    <a:gd name="f209" fmla="val 116"/>
                    <a:gd name="f210" fmla="val 530"/>
                    <a:gd name="f211" fmla="val 120"/>
                    <a:gd name="f212" fmla="val 534"/>
                    <a:gd name="f213" fmla="val 536"/>
                    <a:gd name="f214" fmla="val 136"/>
                    <a:gd name="f215" fmla="val 144"/>
                    <a:gd name="f216" fmla="val 148"/>
                    <a:gd name="f217" fmla="val 150"/>
                    <a:gd name="f218" fmla="val 562"/>
                    <a:gd name="f219" fmla="val 156"/>
                    <a:gd name="f220" fmla="val 564"/>
                    <a:gd name="f221" fmla="val 162"/>
                    <a:gd name="f222" fmla="val 168"/>
                    <a:gd name="f223" fmla="val 172"/>
                    <a:gd name="f224" fmla="val 572"/>
                    <a:gd name="f225" fmla="val 174"/>
                    <a:gd name="f226" fmla="val 578"/>
                    <a:gd name="f227" fmla="val 178"/>
                    <a:gd name="f228" fmla="val 584"/>
                    <a:gd name="f229" fmla="val 184"/>
                    <a:gd name="f230" fmla="val 192"/>
                    <a:gd name="f231" fmla="val 196"/>
                    <a:gd name="f232" fmla="val 200"/>
                    <a:gd name="f233" fmla="val 598"/>
                    <a:gd name="f234" fmla="val 210"/>
                    <a:gd name="f235" fmla="val 608"/>
                    <a:gd name="f236" fmla="val 214"/>
                    <a:gd name="f237" fmla="val 610"/>
                    <a:gd name="f238" fmla="val 614"/>
                    <a:gd name="f239" fmla="val 620"/>
                    <a:gd name="f240" fmla="val 248"/>
                    <a:gd name="f241" fmla="val 626"/>
                    <a:gd name="f242" fmla="val 258"/>
                    <a:gd name="f243" fmla="val 632"/>
                    <a:gd name="f244" fmla="val 264"/>
                    <a:gd name="f245" fmla="val 302"/>
                    <a:gd name="f246" fmla="val 622"/>
                    <a:gd name="f247" fmla="val 338"/>
                    <a:gd name="f248" fmla="val 600"/>
                    <a:gd name="f249" fmla="val 382"/>
                    <a:gd name="f250" fmla="val 604"/>
                    <a:gd name="f251" fmla="val 358"/>
                    <a:gd name="f252" fmla="val 628"/>
                    <a:gd name="f253" fmla="val 344"/>
                    <a:gd name="f254" fmla="val 670"/>
                    <a:gd name="f255" fmla="val 342"/>
                    <a:gd name="f256" fmla="val 692"/>
                    <a:gd name="f257" fmla="val 346"/>
                    <a:gd name="f258" fmla="val 702"/>
                    <a:gd name="f259" fmla="val 708"/>
                    <a:gd name="f260" fmla="val 384"/>
                    <a:gd name="f261" fmla="val 724"/>
                    <a:gd name="f262" fmla="val 396"/>
                    <a:gd name="f263" fmla="val 730"/>
                    <a:gd name="f264" fmla="val 410"/>
                    <a:gd name="f265" fmla="val 738"/>
                    <a:gd name="f266" fmla="val 446"/>
                    <a:gd name="f267" fmla="val 452"/>
                    <a:gd name="f268" fmla="val 460"/>
                    <a:gd name="f269" fmla="val 462"/>
                    <a:gd name="f270" fmla="val 762"/>
                    <a:gd name="f271" fmla="val 494"/>
                    <a:gd name="f272" fmla="val 588"/>
                    <a:gd name="f273" fmla="val 736"/>
                    <a:gd name="f274" fmla="val 552"/>
                    <a:gd name="f275" fmla="val 574"/>
                    <a:gd name="f276" fmla="val 566"/>
                    <a:gd name="f277" fmla="val 638"/>
                    <a:gd name="f278" fmla="val 592"/>
                    <a:gd name="f279" fmla="val 642"/>
                    <a:gd name="f280" fmla="val 658"/>
                    <a:gd name="f281" fmla="val 676"/>
                    <a:gd name="f282" fmla="val 690"/>
                    <a:gd name="f283" fmla="val 646"/>
                    <a:gd name="f284" fmla="val 650"/>
                    <a:gd name="f285" fmla="val 624"/>
                    <a:gd name="f286" fmla="val 612"/>
                    <a:gd name="f287" fmla="val 560"/>
                    <a:gd name="f288" fmla="val 550"/>
                    <a:gd name="f289" fmla="val 618"/>
                    <a:gd name="f290" fmla="val 714"/>
                    <a:gd name="f291" fmla="val 698"/>
                    <a:gd name="f292" fmla="val 804"/>
                    <a:gd name="f293" fmla="val 814"/>
                    <a:gd name="f294" fmla="val 706"/>
                    <a:gd name="f295" fmla="val 822"/>
                    <a:gd name="f296" fmla="val 830"/>
                    <a:gd name="f297" fmla="val 836"/>
                    <a:gd name="f298" fmla="val 842"/>
                    <a:gd name="f299" fmla="val 848"/>
                    <a:gd name="f300" fmla="val 710"/>
                    <a:gd name="f301" fmla="val 852"/>
                    <a:gd name="f302" fmla="val 904"/>
                    <a:gd name="f303" fmla="val 910"/>
                    <a:gd name="f304" fmla="val 914"/>
                    <a:gd name="f305" fmla="val 734"/>
                    <a:gd name="f306" fmla="val 732"/>
                    <a:gd name="f307" fmla="val 716"/>
                    <a:gd name="f308" fmla="val 898"/>
                    <a:gd name="f309" fmla="val 700"/>
                    <a:gd name="f310" fmla="val 892"/>
                    <a:gd name="f311" fmla="val 694"/>
                    <a:gd name="f312" fmla="val 88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16" h="768">
                      <a:moveTo>
                        <a:pt x="f5" y="f6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27" y="f33"/>
                      </a:lnTo>
                      <a:lnTo>
                        <a:pt x="f27" y="f33"/>
                      </a:lnTo>
                      <a:lnTo>
                        <a:pt x="f34" y="f35"/>
                      </a:lnTo>
                      <a:lnTo>
                        <a:pt x="f25" y="f36"/>
                      </a:lnTo>
                      <a:lnTo>
                        <a:pt x="f25" y="f37"/>
                      </a:lnTo>
                      <a:lnTo>
                        <a:pt x="f25" y="f38"/>
                      </a:lnTo>
                      <a:lnTo>
                        <a:pt x="f25" y="f38"/>
                      </a:lnTo>
                      <a:lnTo>
                        <a:pt x="f34" y="f39"/>
                      </a:lnTo>
                      <a:lnTo>
                        <a:pt x="f40" y="f41"/>
                      </a:lnTo>
                      <a:lnTo>
                        <a:pt x="f27" y="f42"/>
                      </a:lnTo>
                      <a:lnTo>
                        <a:pt x="f40" y="f43"/>
                      </a:lnTo>
                      <a:lnTo>
                        <a:pt x="f34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21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1"/>
                      </a:lnTo>
                      <a:lnTo>
                        <a:pt x="f23" y="f52"/>
                      </a:lnTo>
                      <a:lnTo>
                        <a:pt x="f25" y="f53"/>
                      </a:lnTo>
                      <a:lnTo>
                        <a:pt x="f40" y="f54"/>
                      </a:lnTo>
                      <a:lnTo>
                        <a:pt x="f40" y="f54"/>
                      </a:lnTo>
                      <a:lnTo>
                        <a:pt x="f34" y="f55"/>
                      </a:lnTo>
                      <a:lnTo>
                        <a:pt x="f34" y="f56"/>
                      </a:lnTo>
                      <a:lnTo>
                        <a:pt x="f40" y="f57"/>
                      </a:lnTo>
                      <a:lnTo>
                        <a:pt x="f29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16" y="f62"/>
                      </a:lnTo>
                      <a:lnTo>
                        <a:pt x="f65" y="f64"/>
                      </a:lnTo>
                      <a:lnTo>
                        <a:pt x="f8" y="f66"/>
                      </a:lnTo>
                      <a:lnTo>
                        <a:pt x="f67" y="f68"/>
                      </a:lnTo>
                      <a:lnTo>
                        <a:pt x="f61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80" y="f81"/>
                      </a:lnTo>
                      <a:lnTo>
                        <a:pt x="f80" y="f81"/>
                      </a:lnTo>
                      <a:lnTo>
                        <a:pt x="f80" y="f82"/>
                      </a:lnTo>
                      <a:lnTo>
                        <a:pt x="f80" y="f83"/>
                      </a:lnTo>
                      <a:lnTo>
                        <a:pt x="f77" y="f84"/>
                      </a:lnTo>
                      <a:lnTo>
                        <a:pt x="f77" y="f84"/>
                      </a:lnTo>
                      <a:lnTo>
                        <a:pt x="f4" y="f85"/>
                      </a:lnTo>
                      <a:lnTo>
                        <a:pt x="f4" y="f86"/>
                      </a:lnTo>
                      <a:lnTo>
                        <a:pt x="f4" y="f87"/>
                      </a:lnTo>
                      <a:lnTo>
                        <a:pt x="f4" y="f87"/>
                      </a:lnTo>
                      <a:lnTo>
                        <a:pt x="f4" y="f88"/>
                      </a:lnTo>
                      <a:lnTo>
                        <a:pt x="f4" y="f89"/>
                      </a:lnTo>
                      <a:lnTo>
                        <a:pt x="f59" y="f90"/>
                      </a:lnTo>
                      <a:lnTo>
                        <a:pt x="f74" y="f91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6"/>
                      </a:lnTo>
                      <a:lnTo>
                        <a:pt x="f97" y="f98"/>
                      </a:lnTo>
                      <a:lnTo>
                        <a:pt x="f97" y="f98"/>
                      </a:lnTo>
                      <a:lnTo>
                        <a:pt x="f94" y="f99"/>
                      </a:lnTo>
                      <a:lnTo>
                        <a:pt x="f72" y="f100"/>
                      </a:lnTo>
                      <a:lnTo>
                        <a:pt x="f94" y="f101"/>
                      </a:lnTo>
                      <a:lnTo>
                        <a:pt x="f94" y="f101"/>
                      </a:lnTo>
                      <a:lnTo>
                        <a:pt x="f102" y="f103"/>
                      </a:lnTo>
                      <a:lnTo>
                        <a:pt x="f104" y="f1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7" y="f109"/>
                      </a:lnTo>
                      <a:lnTo>
                        <a:pt x="f107" y="f110"/>
                      </a:lnTo>
                      <a:lnTo>
                        <a:pt x="f107" y="f110"/>
                      </a:lnTo>
                      <a:lnTo>
                        <a:pt x="f107" y="f111"/>
                      </a:lnTo>
                      <a:lnTo>
                        <a:pt x="f107" y="f112"/>
                      </a:lnTo>
                      <a:lnTo>
                        <a:pt x="f107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102" y="f116"/>
                      </a:lnTo>
                      <a:lnTo>
                        <a:pt x="f102" y="f117"/>
                      </a:lnTo>
                      <a:lnTo>
                        <a:pt x="f102" y="f118"/>
                      </a:lnTo>
                      <a:lnTo>
                        <a:pt x="f102" y="f118"/>
                      </a:lnTo>
                      <a:lnTo>
                        <a:pt x="f102" y="f119"/>
                      </a:lnTo>
                      <a:lnTo>
                        <a:pt x="f102" y="f120"/>
                      </a:lnTo>
                      <a:lnTo>
                        <a:pt x="f102" y="f121"/>
                      </a:lnTo>
                      <a:lnTo>
                        <a:pt x="f102" y="f121"/>
                      </a:lnTo>
                      <a:lnTo>
                        <a:pt x="f97" y="f122"/>
                      </a:lnTo>
                      <a:lnTo>
                        <a:pt x="f94" y="f123"/>
                      </a:lnTo>
                      <a:lnTo>
                        <a:pt x="f94" y="f124"/>
                      </a:lnTo>
                      <a:lnTo>
                        <a:pt x="f97" y="f125"/>
                      </a:lnTo>
                      <a:lnTo>
                        <a:pt x="f104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67" y="f2"/>
                      </a:lnTo>
                      <a:lnTo>
                        <a:pt x="f10" y="f128"/>
                      </a:lnTo>
                      <a:lnTo>
                        <a:pt x="f131" y="f126"/>
                      </a:lnTo>
                      <a:lnTo>
                        <a:pt x="f131" y="f126"/>
                      </a:lnTo>
                      <a:lnTo>
                        <a:pt x="f132" y="f133"/>
                      </a:lnTo>
                      <a:lnTo>
                        <a:pt x="f26" y="f12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11"/>
                      </a:lnTo>
                      <a:lnTo>
                        <a:pt x="f41" y="f143"/>
                      </a:lnTo>
                      <a:lnTo>
                        <a:pt x="f144" y="f103"/>
                      </a:lnTo>
                      <a:lnTo>
                        <a:pt x="f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47" y="f150"/>
                      </a:lnTo>
                      <a:lnTo>
                        <a:pt x="f47" y="f69"/>
                      </a:lnTo>
                      <a:lnTo>
                        <a:pt x="f47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47" y="f153"/>
                      </a:lnTo>
                      <a:lnTo>
                        <a:pt x="f47" y="f153"/>
                      </a:lnTo>
                      <a:lnTo>
                        <a:pt x="f49" y="f55"/>
                      </a:lnTo>
                      <a:lnTo>
                        <a:pt x="f49" y="f55"/>
                      </a:lnTo>
                      <a:lnTo>
                        <a:pt x="f154" y="f57"/>
                      </a:lnTo>
                      <a:lnTo>
                        <a:pt x="f49" y="f155"/>
                      </a:lnTo>
                      <a:lnTo>
                        <a:pt x="f49" y="f155"/>
                      </a:lnTo>
                      <a:lnTo>
                        <a:pt x="f156" y="f60"/>
                      </a:lnTo>
                      <a:lnTo>
                        <a:pt x="f157" y="f158"/>
                      </a:lnTo>
                      <a:lnTo>
                        <a:pt x="f159" y="f158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158"/>
                      </a:lnTo>
                      <a:lnTo>
                        <a:pt x="f160" y="f158"/>
                      </a:lnTo>
                      <a:lnTo>
                        <a:pt x="f161" y="f60"/>
                      </a:lnTo>
                      <a:lnTo>
                        <a:pt x="f161" y="f60"/>
                      </a:lnTo>
                      <a:lnTo>
                        <a:pt x="f162" y="f60"/>
                      </a:lnTo>
                      <a:lnTo>
                        <a:pt x="f162" y="f60"/>
                      </a:lnTo>
                      <a:lnTo>
                        <a:pt x="f163" y="f60"/>
                      </a:lnTo>
                      <a:lnTo>
                        <a:pt x="f163" y="f155"/>
                      </a:lnTo>
                      <a:lnTo>
                        <a:pt x="f164" y="f155"/>
                      </a:lnTo>
                      <a:lnTo>
                        <a:pt x="f164" y="f58"/>
                      </a:lnTo>
                      <a:lnTo>
                        <a:pt x="f51" y="f57"/>
                      </a:lnTo>
                      <a:lnTo>
                        <a:pt x="f165" y="f57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5" y="f55"/>
                      </a:lnTo>
                      <a:lnTo>
                        <a:pt x="f165" y="f55"/>
                      </a:lnTo>
                      <a:lnTo>
                        <a:pt x="f166" y="f54"/>
                      </a:lnTo>
                      <a:lnTo>
                        <a:pt x="f167" y="f153"/>
                      </a:lnTo>
                      <a:lnTo>
                        <a:pt x="f167" y="f168"/>
                      </a:lnTo>
                      <a:lnTo>
                        <a:pt x="f166" y="f169"/>
                      </a:lnTo>
                      <a:lnTo>
                        <a:pt x="f166" y="f169"/>
                      </a:lnTo>
                      <a:lnTo>
                        <a:pt x="f51" y="f53"/>
                      </a:lnTo>
                      <a:lnTo>
                        <a:pt x="f51" y="f53"/>
                      </a:lnTo>
                      <a:lnTo>
                        <a:pt x="f51" y="f170"/>
                      </a:lnTo>
                      <a:lnTo>
                        <a:pt x="f51" y="f171"/>
                      </a:lnTo>
                      <a:lnTo>
                        <a:pt x="f51" y="f171"/>
                      </a:lnTo>
                      <a:lnTo>
                        <a:pt x="f165" y="f172"/>
                      </a:lnTo>
                      <a:lnTo>
                        <a:pt x="f165" y="f172"/>
                      </a:lnTo>
                      <a:lnTo>
                        <a:pt x="f170" y="f173"/>
                      </a:lnTo>
                      <a:lnTo>
                        <a:pt x="f155" y="f55"/>
                      </a:lnTo>
                      <a:lnTo>
                        <a:pt x="f174" y="f62"/>
                      </a:lnTo>
                      <a:lnTo>
                        <a:pt x="f73" y="f175"/>
                      </a:lnTo>
                      <a:lnTo>
                        <a:pt x="f73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88" y="f180"/>
                      </a:lnTo>
                      <a:lnTo>
                        <a:pt x="f91" y="f181"/>
                      </a:lnTo>
                      <a:lnTo>
                        <a:pt x="f99" y="f0"/>
                      </a:lnTo>
                      <a:lnTo>
                        <a:pt x="f182" y="f0"/>
                      </a:lnTo>
                      <a:lnTo>
                        <a:pt x="f109" y="f181"/>
                      </a:lnTo>
                      <a:lnTo>
                        <a:pt x="f109" y="f181"/>
                      </a:lnTo>
                      <a:lnTo>
                        <a:pt x="f183" y="f69"/>
                      </a:lnTo>
                      <a:lnTo>
                        <a:pt x="f184" y="f185"/>
                      </a:lnTo>
                      <a:lnTo>
                        <a:pt x="f186" y="f174"/>
                      </a:lnTo>
                      <a:lnTo>
                        <a:pt x="f187" y="f188"/>
                      </a:lnTo>
                      <a:lnTo>
                        <a:pt x="f189" y="f66"/>
                      </a:lnTo>
                      <a:lnTo>
                        <a:pt x="f126" y="f190"/>
                      </a:lnTo>
                      <a:lnTo>
                        <a:pt x="f191" y="f54"/>
                      </a:lnTo>
                      <a:lnTo>
                        <a:pt x="f2" y="f169"/>
                      </a:lnTo>
                      <a:lnTo>
                        <a:pt x="f2" y="f192"/>
                      </a:lnTo>
                      <a:lnTo>
                        <a:pt x="f191" y="f164"/>
                      </a:lnTo>
                      <a:lnTo>
                        <a:pt x="f193" y="f50"/>
                      </a:lnTo>
                      <a:lnTo>
                        <a:pt x="f194" y="f156"/>
                      </a:lnTo>
                      <a:lnTo>
                        <a:pt x="f194" y="f156"/>
                      </a:lnTo>
                      <a:lnTo>
                        <a:pt x="f195" y="f154"/>
                      </a:lnTo>
                      <a:lnTo>
                        <a:pt x="f196" y="f197"/>
                      </a:lnTo>
                      <a:lnTo>
                        <a:pt x="f187" y="f197"/>
                      </a:lnTo>
                      <a:lnTo>
                        <a:pt x="f187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47"/>
                      </a:lnTo>
                      <a:lnTo>
                        <a:pt x="f202" y="f47"/>
                      </a:lnTo>
                      <a:lnTo>
                        <a:pt x="f186" y="f148"/>
                      </a:lnTo>
                      <a:lnTo>
                        <a:pt x="f137" y="f203"/>
                      </a:lnTo>
                      <a:lnTo>
                        <a:pt x="f204" y="f203"/>
                      </a:lnTo>
                      <a:lnTo>
                        <a:pt x="f204" y="f203"/>
                      </a:lnTo>
                      <a:lnTo>
                        <a:pt x="f205" y="f206"/>
                      </a:lnTo>
                      <a:lnTo>
                        <a:pt x="f207" y="f46"/>
                      </a:lnTo>
                      <a:lnTo>
                        <a:pt x="f116" y="f208"/>
                      </a:lnTo>
                      <a:lnTo>
                        <a:pt x="f209" y="f210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13" y="f213"/>
                      </a:lnTo>
                      <a:lnTo>
                        <a:pt x="f214" y="f144"/>
                      </a:lnTo>
                      <a:lnTo>
                        <a:pt x="f214" y="f144"/>
                      </a:lnTo>
                      <a:lnTo>
                        <a:pt x="f215" y="f41"/>
                      </a:lnTo>
                      <a:lnTo>
                        <a:pt x="f216" y="f39"/>
                      </a:lnTo>
                      <a:lnTo>
                        <a:pt x="f217" y="f142"/>
                      </a:lnTo>
                      <a:lnTo>
                        <a:pt x="f217" y="f142"/>
                      </a:lnTo>
                      <a:lnTo>
                        <a:pt x="f109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1" y="f220"/>
                      </a:lnTo>
                      <a:lnTo>
                        <a:pt x="f222" y="f140"/>
                      </a:lnTo>
                      <a:lnTo>
                        <a:pt x="f223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182" y="f138"/>
                      </a:lnTo>
                      <a:lnTo>
                        <a:pt x="f227" y="f228"/>
                      </a:lnTo>
                      <a:lnTo>
                        <a:pt x="f229" y="f33"/>
                      </a:lnTo>
                      <a:lnTo>
                        <a:pt x="f230" y="f136"/>
                      </a:lnTo>
                      <a:lnTo>
                        <a:pt x="f231" y="f32"/>
                      </a:lnTo>
                      <a:lnTo>
                        <a:pt x="f231" y="f32"/>
                      </a:lnTo>
                      <a:lnTo>
                        <a:pt x="f232" y="f233"/>
                      </a:lnTo>
                      <a:lnTo>
                        <a:pt x="f98" y="f30"/>
                      </a:lnTo>
                      <a:lnTo>
                        <a:pt x="f234" y="f235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91" y="f238"/>
                      </a:lnTo>
                      <a:lnTo>
                        <a:pt x="f147" y="f239"/>
                      </a:lnTo>
                      <a:lnTo>
                        <a:pt x="f147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244" y="f243"/>
                      </a:lnTo>
                      <a:lnTo>
                        <a:pt x="f83" y="f243"/>
                      </a:lnTo>
                      <a:lnTo>
                        <a:pt x="f149" y="f26"/>
                      </a:lnTo>
                      <a:lnTo>
                        <a:pt x="f245" y="f246"/>
                      </a:lnTo>
                      <a:lnTo>
                        <a:pt x="f78" y="f237"/>
                      </a:lnTo>
                      <a:lnTo>
                        <a:pt x="f247" y="f248"/>
                      </a:lnTo>
                      <a:lnTo>
                        <a:pt x="f180" y="f35"/>
                      </a:lnTo>
                      <a:lnTo>
                        <a:pt x="f174" y="f138"/>
                      </a:lnTo>
                      <a:lnTo>
                        <a:pt x="f249" y="f226"/>
                      </a:lnTo>
                      <a:lnTo>
                        <a:pt x="f249" y="f226"/>
                      </a:lnTo>
                      <a:lnTo>
                        <a:pt x="f17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8"/>
                      </a:lnTo>
                      <a:lnTo>
                        <a:pt x="f255" y="f6"/>
                      </a:lnTo>
                      <a:lnTo>
                        <a:pt x="f255" y="f256"/>
                      </a:lnTo>
                      <a:lnTo>
                        <a:pt x="f253" y="f256"/>
                      </a:lnTo>
                      <a:lnTo>
                        <a:pt x="f257" y="f256"/>
                      </a:lnTo>
                      <a:lnTo>
                        <a:pt x="f251" y="f258"/>
                      </a:lnTo>
                      <a:lnTo>
                        <a:pt x="f251" y="f258"/>
                      </a:lnTo>
                      <a:lnTo>
                        <a:pt x="f69" y="f259"/>
                      </a:lnTo>
                      <a:lnTo>
                        <a:pt x="f260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57" y="f127"/>
                      </a:lnTo>
                      <a:lnTo>
                        <a:pt x="f168" y="f70"/>
                      </a:lnTo>
                      <a:lnTo>
                        <a:pt x="f168" y="f70"/>
                      </a:lnTo>
                      <a:lnTo>
                        <a:pt x="f53" y="f127"/>
                      </a:lnTo>
                      <a:lnTo>
                        <a:pt x="f266" y="f70"/>
                      </a:lnTo>
                      <a:lnTo>
                        <a:pt x="f267" y="f105"/>
                      </a:lnTo>
                      <a:lnTo>
                        <a:pt x="f172" y="f107"/>
                      </a:lnTo>
                      <a:lnTo>
                        <a:pt x="f268" y="f102"/>
                      </a:lnTo>
                      <a:lnTo>
                        <a:pt x="f269" y="f97"/>
                      </a:lnTo>
                      <a:lnTo>
                        <a:pt x="f269" y="f97"/>
                      </a:lnTo>
                      <a:lnTo>
                        <a:pt x="f165" y="f270"/>
                      </a:lnTo>
                      <a:lnTo>
                        <a:pt x="f161" y="f59"/>
                      </a:lnTo>
                      <a:lnTo>
                        <a:pt x="f50" y="f59"/>
                      </a:lnTo>
                      <a:lnTo>
                        <a:pt x="f271" y="f74"/>
                      </a:lnTo>
                      <a:lnTo>
                        <a:pt x="f271" y="f74"/>
                      </a:lnTo>
                      <a:lnTo>
                        <a:pt x="f156" y="f74"/>
                      </a:lnTo>
                      <a:lnTo>
                        <a:pt x="f197" y="f4"/>
                      </a:lnTo>
                      <a:lnTo>
                        <a:pt x="f272" y="f4"/>
                      </a:lnTo>
                      <a:lnTo>
                        <a:pt x="f272" y="f4"/>
                      </a:lnTo>
                      <a:lnTo>
                        <a:pt x="f35" y="f114"/>
                      </a:lnTo>
                      <a:lnTo>
                        <a:pt x="f228" y="f273"/>
                      </a:lnTo>
                      <a:lnTo>
                        <a:pt x="f228" y="f273"/>
                      </a:lnTo>
                      <a:lnTo>
                        <a:pt x="f274" y="f131"/>
                      </a:lnTo>
                      <a:lnTo>
                        <a:pt x="f212" y="f30"/>
                      </a:lnTo>
                      <a:lnTo>
                        <a:pt x="f210" y="f35"/>
                      </a:lnTo>
                      <a:lnTo>
                        <a:pt x="f210" y="f138"/>
                      </a:lnTo>
                      <a:lnTo>
                        <a:pt x="f210" y="f226"/>
                      </a:lnTo>
                      <a:lnTo>
                        <a:pt x="f210" y="f226"/>
                      </a:lnTo>
                      <a:lnTo>
                        <a:pt x="f212" y="f275"/>
                      </a:lnTo>
                      <a:lnTo>
                        <a:pt x="f213" y="f276"/>
                      </a:lnTo>
                      <a:lnTo>
                        <a:pt x="f43" y="f41"/>
                      </a:lnTo>
                      <a:lnTo>
                        <a:pt x="f41" y="f224"/>
                      </a:lnTo>
                      <a:lnTo>
                        <a:pt x="f39" y="f138"/>
                      </a:lnTo>
                      <a:lnTo>
                        <a:pt x="f142" y="f136"/>
                      </a:lnTo>
                      <a:lnTo>
                        <a:pt x="f140" y="f237"/>
                      </a:lnTo>
                      <a:lnTo>
                        <a:pt x="f37" y="f238"/>
                      </a:lnTo>
                      <a:lnTo>
                        <a:pt x="f228" y="f277"/>
                      </a:lnTo>
                      <a:lnTo>
                        <a:pt x="f33" y="f277"/>
                      </a:lnTo>
                      <a:lnTo>
                        <a:pt x="f278" y="f279"/>
                      </a:lnTo>
                      <a:lnTo>
                        <a:pt x="f33" y="f132"/>
                      </a:lnTo>
                      <a:lnTo>
                        <a:pt x="f233" y="f280"/>
                      </a:lnTo>
                      <a:lnTo>
                        <a:pt x="f235" y="f281"/>
                      </a:lnTo>
                      <a:lnTo>
                        <a:pt x="f241" y="f6"/>
                      </a:lnTo>
                      <a:lnTo>
                        <a:pt x="f279" y="f282"/>
                      </a:lnTo>
                      <a:lnTo>
                        <a:pt x="f277" y="f10"/>
                      </a:lnTo>
                      <a:lnTo>
                        <a:pt x="f283" y="f6"/>
                      </a:lnTo>
                      <a:lnTo>
                        <a:pt x="f284" y="f14"/>
                      </a:lnTo>
                      <a:lnTo>
                        <a:pt x="f132" y="f20"/>
                      </a:lnTo>
                      <a:lnTo>
                        <a:pt x="f277" y="f24"/>
                      </a:lnTo>
                      <a:lnTo>
                        <a:pt x="f243" y="f246"/>
                      </a:lnTo>
                      <a:lnTo>
                        <a:pt x="f241" y="f239"/>
                      </a:lnTo>
                      <a:lnTo>
                        <a:pt x="f285" y="f28"/>
                      </a:lnTo>
                      <a:lnTo>
                        <a:pt x="f241" y="f286"/>
                      </a:lnTo>
                      <a:lnTo>
                        <a:pt x="f286" y="f33"/>
                      </a:lnTo>
                      <a:lnTo>
                        <a:pt x="f235" y="f228"/>
                      </a:lnTo>
                      <a:lnTo>
                        <a:pt x="f233" y="f140"/>
                      </a:lnTo>
                      <a:lnTo>
                        <a:pt x="f272" y="f287"/>
                      </a:lnTo>
                      <a:lnTo>
                        <a:pt x="f228" y="f288"/>
                      </a:lnTo>
                      <a:lnTo>
                        <a:pt x="f140" y="f210"/>
                      </a:lnTo>
                      <a:lnTo>
                        <a:pt x="f140" y="f210"/>
                      </a:lnTo>
                      <a:lnTo>
                        <a:pt x="f35" y="f213"/>
                      </a:lnTo>
                      <a:lnTo>
                        <a:pt x="f278" y="f43"/>
                      </a:lnTo>
                      <a:lnTo>
                        <a:pt x="f233" y="f213"/>
                      </a:lnTo>
                      <a:lnTo>
                        <a:pt x="f233" y="f213"/>
                      </a:lnTo>
                      <a:lnTo>
                        <a:pt x="f248" y="f43"/>
                      </a:lnTo>
                      <a:lnTo>
                        <a:pt x="f250" y="f144"/>
                      </a:lnTo>
                      <a:lnTo>
                        <a:pt x="f289" y="f274"/>
                      </a:lnTo>
                      <a:lnTo>
                        <a:pt x="f131" y="f33"/>
                      </a:lnTo>
                      <a:lnTo>
                        <a:pt x="f290" y="f280"/>
                      </a:lnTo>
                      <a:lnTo>
                        <a:pt x="f290" y="f280"/>
                      </a:lnTo>
                      <a:lnTo>
                        <a:pt x="f261" y="f16"/>
                      </a:lnTo>
                      <a:lnTo>
                        <a:pt x="f127" y="f281"/>
                      </a:lnTo>
                      <a:lnTo>
                        <a:pt x="f77" y="f256"/>
                      </a:lnTo>
                      <a:lnTo>
                        <a:pt x="f77" y="f256"/>
                      </a:lnTo>
                      <a:lnTo>
                        <a:pt x="f21" y="f291"/>
                      </a:lnTo>
                      <a:lnTo>
                        <a:pt x="f292" y="f258"/>
                      </a:lnTo>
                      <a:lnTo>
                        <a:pt x="f292" y="f258"/>
                      </a:lnTo>
                      <a:lnTo>
                        <a:pt x="f293" y="f294"/>
                      </a:lnTo>
                      <a:lnTo>
                        <a:pt x="f295" y="f259"/>
                      </a:lnTo>
                      <a:lnTo>
                        <a:pt x="f296" y="f259"/>
                      </a:lnTo>
                      <a:lnTo>
                        <a:pt x="f296" y="f259"/>
                      </a:lnTo>
                      <a:lnTo>
                        <a:pt x="f297" y="f259"/>
                      </a:lnTo>
                      <a:lnTo>
                        <a:pt x="f298" y="f259"/>
                      </a:lnTo>
                      <a:lnTo>
                        <a:pt x="f299" y="f300"/>
                      </a:lnTo>
                      <a:lnTo>
                        <a:pt x="f301" y="f61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303" y="f273"/>
                      </a:lnTo>
                      <a:lnTo>
                        <a:pt x="f304" y="f305"/>
                      </a:lnTo>
                      <a:lnTo>
                        <a:pt x="f3" y="f306"/>
                      </a:lnTo>
                      <a:lnTo>
                        <a:pt x="f3" y="f263"/>
                      </a:lnTo>
                      <a:lnTo>
                        <a:pt x="f3" y="f263"/>
                      </a:lnTo>
                      <a:lnTo>
                        <a:pt x="f304" y="f61"/>
                      </a:lnTo>
                      <a:lnTo>
                        <a:pt x="f303" y="f307"/>
                      </a:lnTo>
                      <a:lnTo>
                        <a:pt x="f308" y="f309"/>
                      </a:lnTo>
                      <a:lnTo>
                        <a:pt x="f308" y="f309"/>
                      </a:lnTo>
                      <a:lnTo>
                        <a:pt x="f310" y="f311"/>
                      </a:lnTo>
                      <a:lnTo>
                        <a:pt x="f312" y="f282"/>
                      </a:lnTo>
                      <a:lnTo>
                        <a:pt x="f5" y="f6"/>
                      </a:lnTo>
                      <a:lnTo>
                        <a:pt x="f5" y="f6"/>
                      </a:lnTo>
                      <a:close/>
                      <a:moveTo>
                        <a:pt x="f163" y="f56"/>
                      </a:moveTo>
                      <a:lnTo>
                        <a:pt x="f163" y="f56"/>
                      </a:lnTo>
                      <a:lnTo>
                        <a:pt x="f163" y="f56"/>
                      </a:lnTo>
                      <a:lnTo>
                        <a:pt x="f163" y="f57"/>
                      </a:lnTo>
                      <a:lnTo>
                        <a:pt x="f163" y="f56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  <p:grpSp>
          <p:nvGrpSpPr>
            <p:cNvPr id="76" name="Группа 75"/>
            <p:cNvGrpSpPr/>
            <p:nvPr/>
          </p:nvGrpSpPr>
          <p:grpSpPr>
            <a:xfrm>
              <a:off x="0" y="0"/>
              <a:ext cx="9249840" cy="7443333"/>
              <a:chOff x="0" y="0"/>
              <a:chExt cx="9249840" cy="7443333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7275470" y="3056760"/>
                <a:ext cx="1974370" cy="3296334"/>
                <a:chOff x="7275470" y="3056760"/>
                <a:chExt cx="1974370" cy="3296334"/>
              </a:xfrm>
            </p:grpSpPr>
            <p:sp>
              <p:nvSpPr>
                <p:cNvPr id="78" name="Полилиния 77"/>
                <p:cNvSpPr/>
                <p:nvPr/>
              </p:nvSpPr>
              <p:spPr>
                <a:xfrm>
                  <a:off x="8625960" y="3155760"/>
                  <a:ext cx="119880" cy="17604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>
                  <a:off x="8747640" y="33390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>
                <a:xfrm>
                  <a:off x="8756280" y="3155760"/>
                  <a:ext cx="118080" cy="17604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>
                  <a:off x="8247240" y="3056760"/>
                  <a:ext cx="1002600" cy="84167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 rot="2280000">
                  <a:off x="7275470" y="5360935"/>
                  <a:ext cx="1181880" cy="99215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83" name="Группа 82"/>
              <p:cNvGrpSpPr/>
              <p:nvPr/>
            </p:nvGrpSpPr>
            <p:grpSpPr>
              <a:xfrm>
                <a:off x="6549751" y="5527800"/>
                <a:ext cx="1223639" cy="1915533"/>
                <a:chOff x="6549751" y="5527800"/>
                <a:chExt cx="1223639" cy="1915533"/>
              </a:xfrm>
            </p:grpSpPr>
            <p:sp>
              <p:nvSpPr>
                <p:cNvPr id="84" name="Полилиния 83"/>
                <p:cNvSpPr/>
                <p:nvPr/>
              </p:nvSpPr>
              <p:spPr>
                <a:xfrm>
                  <a:off x="7292520" y="55278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>
                <a:xfrm rot="1440000">
                  <a:off x="6549751" y="6532893"/>
                  <a:ext cx="1223639" cy="91044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6508799" y="1366560"/>
                <a:ext cx="1455839" cy="1128240"/>
                <a:chOff x="6508799" y="1366560"/>
                <a:chExt cx="1455839" cy="1128240"/>
              </a:xfrm>
            </p:grpSpPr>
            <p:sp>
              <p:nvSpPr>
                <p:cNvPr id="87" name="Полилиния 86"/>
                <p:cNvSpPr/>
                <p:nvPr/>
              </p:nvSpPr>
              <p:spPr>
                <a:xfrm>
                  <a:off x="7045200" y="1612080"/>
                  <a:ext cx="185760" cy="27612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>
                <a:xfrm>
                  <a:off x="7234200" y="189792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>
                  <a:off x="7245360" y="1612080"/>
                  <a:ext cx="187200" cy="27612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0" name="Полилиния 89"/>
                <p:cNvSpPr/>
                <p:nvPr/>
              </p:nvSpPr>
              <p:spPr>
                <a:xfrm>
                  <a:off x="6508799" y="1366560"/>
                  <a:ext cx="1455839" cy="11282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360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8115525" y="3719706"/>
                <a:ext cx="1105919" cy="947159"/>
                <a:chOff x="8115525" y="3719706"/>
                <a:chExt cx="1105919" cy="947159"/>
              </a:xfrm>
            </p:grpSpPr>
            <p:sp>
              <p:nvSpPr>
                <p:cNvPr id="92" name="Полилиния 91"/>
                <p:cNvSpPr/>
                <p:nvPr/>
              </p:nvSpPr>
              <p:spPr>
                <a:xfrm>
                  <a:off x="8521920" y="3928320"/>
                  <a:ext cx="140760" cy="2307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3" name="Полилиния 92"/>
                <p:cNvSpPr/>
                <p:nvPr/>
              </p:nvSpPr>
              <p:spPr>
                <a:xfrm>
                  <a:off x="8664840" y="41691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>
                <a:xfrm>
                  <a:off x="8674200" y="3928320"/>
                  <a:ext cx="140760" cy="2307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>
                <a:xfrm rot="840000">
                  <a:off x="8115525" y="3719706"/>
                  <a:ext cx="1105919" cy="94715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6" name="Группа 95"/>
              <p:cNvGrpSpPr/>
              <p:nvPr/>
            </p:nvGrpSpPr>
            <p:grpSpPr>
              <a:xfrm>
                <a:off x="0" y="685440"/>
                <a:ext cx="1311120" cy="1507680"/>
                <a:chOff x="0" y="685440"/>
                <a:chExt cx="1311120" cy="1507680"/>
              </a:xfrm>
            </p:grpSpPr>
            <p:sp>
              <p:nvSpPr>
                <p:cNvPr id="97" name="Полилиния 96"/>
                <p:cNvSpPr/>
                <p:nvPr/>
              </p:nvSpPr>
              <p:spPr>
                <a:xfrm>
                  <a:off x="387360" y="1443960"/>
                  <a:ext cx="353880" cy="190080"/>
                </a:xfrm>
                <a:custGeom>
                  <a:avLst/>
                  <a:gdLst>
                    <a:gd name="f0" fmla="val 0"/>
                    <a:gd name="f1" fmla="val 314"/>
                    <a:gd name="f2" fmla="val 170"/>
                    <a:gd name="f3" fmla="val 168"/>
                    <a:gd name="f4" fmla="val 166"/>
                    <a:gd name="f5" fmla="val 300"/>
                    <a:gd name="f6" fmla="val 158"/>
                    <a:gd name="f7" fmla="val 58"/>
                    <a:gd name="f8" fmla="val 22"/>
                    <a:gd name="f9" fmla="val 34"/>
                    <a:gd name="f10" fmla="val 8"/>
                    <a:gd name="f11" fmla="val 2"/>
                    <a:gd name="f12" fmla="val 4"/>
                    <a:gd name="f13" fmla="val 6"/>
                    <a:gd name="f14" fmla="val 12"/>
                    <a:gd name="f15" fmla="val 16"/>
                    <a:gd name="f16" fmla="val 14"/>
                    <a:gd name="f17" fmla="val 28"/>
                    <a:gd name="f18" fmla="val 18"/>
                    <a:gd name="f19" fmla="val 40"/>
                    <a:gd name="f20" fmla="val 24"/>
                    <a:gd name="f21" fmla="val 298"/>
                    <a:gd name="f22" fmla="val 162"/>
                    <a:gd name="f23" fmla="val 3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4" h="17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3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8" y="f11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2" y="f0"/>
                      </a:lnTo>
                      <a:lnTo>
                        <a:pt x="f11" y="f11"/>
                      </a:lnTo>
                      <a:lnTo>
                        <a:pt x="f0" y="f12"/>
                      </a:lnTo>
                      <a:lnTo>
                        <a:pt x="f11" y="f13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>
                <a:xfrm>
                  <a:off x="750960" y="16408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9" name="Полилиния 98"/>
                <p:cNvSpPr/>
                <p:nvPr/>
              </p:nvSpPr>
              <p:spPr>
                <a:xfrm>
                  <a:off x="760319" y="1224720"/>
                  <a:ext cx="41400" cy="399960"/>
                </a:xfrm>
                <a:custGeom>
                  <a:avLst/>
                  <a:gdLst>
                    <a:gd name="f0" fmla="val 0"/>
                    <a:gd name="f1" fmla="val 38"/>
                    <a:gd name="f2" fmla="val 354"/>
                    <a:gd name="f3" fmla="val 2"/>
                    <a:gd name="f4" fmla="val 352"/>
                    <a:gd name="f5" fmla="val 4"/>
                    <a:gd name="f6" fmla="val 346"/>
                    <a:gd name="f7" fmla="val 6"/>
                    <a:gd name="f8" fmla="val 336"/>
                    <a:gd name="f9" fmla="val 32"/>
                    <a:gd name="f10" fmla="val 44"/>
                    <a:gd name="f11" fmla="val 34"/>
                    <a:gd name="f12" fmla="val 30"/>
                    <a:gd name="f13" fmla="val 36"/>
                    <a:gd name="f14" fmla="val 20"/>
                    <a:gd name="f15" fmla="val 10"/>
                    <a:gd name="f16" fmla="val 28"/>
                    <a:gd name="f17" fmla="val 24"/>
                    <a:gd name="f18" fmla="val 16"/>
                    <a:gd name="f19" fmla="val 22"/>
                    <a:gd name="f20" fmla="val 58"/>
                    <a:gd name="f21" fmla="val 33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8" h="354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3" y="f0"/>
                      </a:lnTo>
                      <a:lnTo>
                        <a:pt x="f11" y="f0"/>
                      </a:lnTo>
                      <a:lnTo>
                        <a:pt x="f9" y="f0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18"/>
                      </a:lnTo>
                      <a:lnTo>
                        <a:pt x="f19" y="f12"/>
                      </a:lnTo>
                      <a:lnTo>
                        <a:pt x="f19" y="f12"/>
                      </a:lnTo>
                      <a:lnTo>
                        <a:pt x="f14" y="f20"/>
                      </a:lnTo>
                      <a:lnTo>
                        <a:pt x="f0" y="f21"/>
                      </a:lnTo>
                      <a:lnTo>
                        <a:pt x="f0" y="f21"/>
                      </a:lnTo>
                      <a:lnTo>
                        <a:pt x="f0" y="f4"/>
                      </a:lnTo>
                      <a:lnTo>
                        <a:pt x="f0" y="f4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>
                <a:xfrm>
                  <a:off x="0" y="685440"/>
                  <a:ext cx="1311120" cy="15076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1336"/>
                    <a:gd name="f4" fmla="val 1536"/>
                    <a:gd name="f5" fmla="val 1020"/>
                    <a:gd name="f6" fmla="val 1012"/>
                    <a:gd name="f7" fmla="val 1334"/>
                    <a:gd name="f8" fmla="val 1006"/>
                    <a:gd name="f9" fmla="val 1324"/>
                    <a:gd name="f10" fmla="val 968"/>
                    <a:gd name="f11" fmla="val 1326"/>
                    <a:gd name="f12" fmla="val 934"/>
                    <a:gd name="f13" fmla="val 1312"/>
                    <a:gd name="f14" fmla="val 908"/>
                    <a:gd name="f15" fmla="val 1308"/>
                    <a:gd name="f16" fmla="val 896"/>
                    <a:gd name="f17" fmla="val 1306"/>
                    <a:gd name="f18" fmla="val 886"/>
                    <a:gd name="f19" fmla="val 1300"/>
                    <a:gd name="f20" fmla="val 876"/>
                    <a:gd name="f21" fmla="val 1292"/>
                    <a:gd name="f22" fmla="val 868"/>
                    <a:gd name="f23" fmla="val 1282"/>
                    <a:gd name="f24" fmla="val 858"/>
                    <a:gd name="f25" fmla="val 1268"/>
                    <a:gd name="f26" fmla="val 846"/>
                    <a:gd name="f27" fmla="val 1194"/>
                    <a:gd name="f28" fmla="val 804"/>
                    <a:gd name="f29" fmla="val 1124"/>
                    <a:gd name="f30" fmla="val 788"/>
                    <a:gd name="f31" fmla="val 1108"/>
                    <a:gd name="f32" fmla="val 1082"/>
                    <a:gd name="f33" fmla="val 790"/>
                    <a:gd name="f34" fmla="val 800"/>
                    <a:gd name="f35" fmla="val 1148"/>
                    <a:gd name="f36" fmla="val 718"/>
                    <a:gd name="f37" fmla="val 1184"/>
                    <a:gd name="f38" fmla="val 692"/>
                    <a:gd name="f39" fmla="val 1220"/>
                    <a:gd name="f40" fmla="val 664"/>
                    <a:gd name="f41" fmla="val 1240"/>
                    <a:gd name="f42" fmla="val 634"/>
                    <a:gd name="f43" fmla="val 1254"/>
                    <a:gd name="f44" fmla="val 592"/>
                    <a:gd name="f45" fmla="val 1258"/>
                    <a:gd name="f46" fmla="val 536"/>
                    <a:gd name="f47" fmla="val 1252"/>
                    <a:gd name="f48" fmla="val 478"/>
                    <a:gd name="f49" fmla="val 1246"/>
                    <a:gd name="f50" fmla="val 442"/>
                    <a:gd name="f51" fmla="val 1214"/>
                    <a:gd name="f52" fmla="val 344"/>
                    <a:gd name="f53" fmla="val 1198"/>
                    <a:gd name="f54" fmla="val 280"/>
                    <a:gd name="f55" fmla="val 1150"/>
                    <a:gd name="f56" fmla="val 122"/>
                    <a:gd name="f57" fmla="val 1118"/>
                    <a:gd name="f58" fmla="val 46"/>
                    <a:gd name="f59" fmla="val 1102"/>
                    <a:gd name="f60" fmla="val 20"/>
                    <a:gd name="f61" fmla="val 18"/>
                    <a:gd name="f62" fmla="val 1100"/>
                    <a:gd name="f63" fmla="val 12"/>
                    <a:gd name="f64" fmla="val 1094"/>
                    <a:gd name="f65" fmla="val 6"/>
                    <a:gd name="f66" fmla="val 1084"/>
                    <a:gd name="f67" fmla="val 1044"/>
                    <a:gd name="f68" fmla="val 1028"/>
                    <a:gd name="f69" fmla="val 1014"/>
                    <a:gd name="f70" fmla="val 1000"/>
                    <a:gd name="f71" fmla="val 930"/>
                    <a:gd name="f72" fmla="val 90"/>
                    <a:gd name="f73" fmla="val 860"/>
                    <a:gd name="f74" fmla="val 190"/>
                    <a:gd name="f75" fmla="val 806"/>
                    <a:gd name="f76" fmla="val 322"/>
                    <a:gd name="f77" fmla="val 772"/>
                    <a:gd name="f78" fmla="val 740"/>
                    <a:gd name="f79" fmla="val 628"/>
                    <a:gd name="f80" fmla="val 732"/>
                    <a:gd name="f81" fmla="val 758"/>
                    <a:gd name="f82" fmla="val 730"/>
                    <a:gd name="f83" fmla="val 842"/>
                    <a:gd name="f84" fmla="val 870"/>
                    <a:gd name="f85" fmla="val 728"/>
                    <a:gd name="f86" fmla="val 864"/>
                    <a:gd name="f87" fmla="val 720"/>
                    <a:gd name="f88" fmla="val 708"/>
                    <a:gd name="f89" fmla="val 850"/>
                    <a:gd name="f90" fmla="val 844"/>
                    <a:gd name="f91" fmla="val 706"/>
                    <a:gd name="f92" fmla="val 836"/>
                    <a:gd name="f93" fmla="val 702"/>
                    <a:gd name="f94" fmla="val 830"/>
                    <a:gd name="f95" fmla="val 696"/>
                    <a:gd name="f96" fmla="val 828"/>
                    <a:gd name="f97" fmla="val 688"/>
                    <a:gd name="f98" fmla="val 826"/>
                    <a:gd name="f99" fmla="val 680"/>
                    <a:gd name="f100" fmla="val 678"/>
                    <a:gd name="f101" fmla="val 824"/>
                    <a:gd name="f102" fmla="val 674"/>
                    <a:gd name="f103" fmla="val 670"/>
                    <a:gd name="f104" fmla="val 662"/>
                    <a:gd name="f105" fmla="val 660"/>
                    <a:gd name="f106" fmla="val 832"/>
                    <a:gd name="f107" fmla="val 656"/>
                    <a:gd name="f108" fmla="val 834"/>
                    <a:gd name="f109" fmla="val 658"/>
                    <a:gd name="f110" fmla="val 654"/>
                    <a:gd name="f111" fmla="val 838"/>
                    <a:gd name="f112" fmla="val 650"/>
                    <a:gd name="f113" fmla="val 840"/>
                    <a:gd name="f114" fmla="val 644"/>
                    <a:gd name="f115" fmla="val 640"/>
                    <a:gd name="f116" fmla="val 856"/>
                    <a:gd name="f117" fmla="val 642"/>
                    <a:gd name="f118" fmla="val 646"/>
                    <a:gd name="f119" fmla="val 878"/>
                    <a:gd name="f120" fmla="val 648"/>
                    <a:gd name="f121" fmla="val 894"/>
                    <a:gd name="f122" fmla="val 904"/>
                    <a:gd name="f123" fmla="val 562"/>
                    <a:gd name="f124" fmla="val 848"/>
                    <a:gd name="f125" fmla="val 450"/>
                    <a:gd name="f126" fmla="val 784"/>
                    <a:gd name="f127" fmla="val 276"/>
                    <a:gd name="f128" fmla="val 158"/>
                    <a:gd name="f129" fmla="val 16"/>
                    <a:gd name="f130" fmla="val 1104"/>
                    <a:gd name="f131" fmla="val 44"/>
                    <a:gd name="f132" fmla="val 1130"/>
                    <a:gd name="f133" fmla="val 88"/>
                    <a:gd name="f134" fmla="val 1166"/>
                    <a:gd name="f135" fmla="val 138"/>
                    <a:gd name="f136" fmla="val 1206"/>
                    <a:gd name="f137" fmla="val 216"/>
                    <a:gd name="f138" fmla="val 258"/>
                    <a:gd name="f139" fmla="val 1190"/>
                    <a:gd name="f140" fmla="val 300"/>
                    <a:gd name="f141" fmla="val 1174"/>
                    <a:gd name="f142" fmla="val 440"/>
                    <a:gd name="f143" fmla="val 1114"/>
                    <a:gd name="f144" fmla="val 396"/>
                    <a:gd name="f145" fmla="val 1160"/>
                    <a:gd name="f146" fmla="val 380"/>
                    <a:gd name="f147" fmla="val 1180"/>
                    <a:gd name="f148" fmla="val 372"/>
                    <a:gd name="f149" fmla="val 1192"/>
                    <a:gd name="f150" fmla="val 348"/>
                    <a:gd name="f151" fmla="val 1260"/>
                    <a:gd name="f152" fmla="val 340"/>
                    <a:gd name="f153" fmla="val 1346"/>
                    <a:gd name="f154" fmla="val 1364"/>
                    <a:gd name="f155" fmla="val 346"/>
                    <a:gd name="f156" fmla="val 1378"/>
                    <a:gd name="f157" fmla="val 1390"/>
                    <a:gd name="f158" fmla="val 354"/>
                    <a:gd name="f159" fmla="val 1398"/>
                    <a:gd name="f160" fmla="val 1406"/>
                    <a:gd name="f161" fmla="val 368"/>
                    <a:gd name="f162" fmla="val 1416"/>
                    <a:gd name="f163" fmla="val 382"/>
                    <a:gd name="f164" fmla="val 1444"/>
                    <a:gd name="f165" fmla="val 412"/>
                    <a:gd name="f166" fmla="val 1460"/>
                    <a:gd name="f167" fmla="val 438"/>
                    <a:gd name="f168" fmla="val 1488"/>
                    <a:gd name="f169" fmla="val 1492"/>
                    <a:gd name="f170" fmla="val 446"/>
                    <a:gd name="f171" fmla="val 1496"/>
                    <a:gd name="f172" fmla="val 458"/>
                    <a:gd name="f173" fmla="val 1500"/>
                    <a:gd name="f174" fmla="val 464"/>
                    <a:gd name="f175" fmla="val 1502"/>
                    <a:gd name="f176" fmla="val 474"/>
                    <a:gd name="f177" fmla="val 488"/>
                    <a:gd name="f178" fmla="val 496"/>
                    <a:gd name="f179" fmla="val 498"/>
                    <a:gd name="f180" fmla="val 1504"/>
                    <a:gd name="f181" fmla="val 500"/>
                    <a:gd name="f182" fmla="val 1506"/>
                    <a:gd name="f183" fmla="val 510"/>
                    <a:gd name="f184" fmla="val 1512"/>
                    <a:gd name="f185" fmla="val 524"/>
                    <a:gd name="f186" fmla="val 1520"/>
                    <a:gd name="f187" fmla="val 542"/>
                    <a:gd name="f188" fmla="val 1522"/>
                    <a:gd name="f189" fmla="val 554"/>
                    <a:gd name="f190" fmla="val 558"/>
                    <a:gd name="f191" fmla="val 566"/>
                    <a:gd name="f192" fmla="val 1518"/>
                    <a:gd name="f193" fmla="val 570"/>
                    <a:gd name="f194" fmla="val 582"/>
                    <a:gd name="f195" fmla="val 594"/>
                    <a:gd name="f196" fmla="val 1526"/>
                    <a:gd name="f197" fmla="val 604"/>
                    <a:gd name="f198" fmla="val 1530"/>
                    <a:gd name="f199" fmla="val 612"/>
                    <a:gd name="f200" fmla="val 1532"/>
                    <a:gd name="f201" fmla="val 622"/>
                    <a:gd name="f202" fmla="val 1528"/>
                    <a:gd name="f203" fmla="val 686"/>
                    <a:gd name="f204" fmla="val 712"/>
                    <a:gd name="f205" fmla="val 722"/>
                    <a:gd name="f206" fmla="val 1524"/>
                    <a:gd name="f207" fmla="val 734"/>
                    <a:gd name="f208" fmla="val 738"/>
                    <a:gd name="f209" fmla="val 1514"/>
                    <a:gd name="f210" fmla="val 1510"/>
                    <a:gd name="f211" fmla="val 744"/>
                    <a:gd name="f212" fmla="val 750"/>
                    <a:gd name="f213" fmla="val 754"/>
                    <a:gd name="f214" fmla="val 766"/>
                    <a:gd name="f215" fmla="val 1494"/>
                    <a:gd name="f216" fmla="val 776"/>
                    <a:gd name="f217" fmla="val 1476"/>
                    <a:gd name="f218" fmla="val 1438"/>
                    <a:gd name="f219" fmla="val 792"/>
                    <a:gd name="f220" fmla="val 1420"/>
                    <a:gd name="f221" fmla="val 794"/>
                    <a:gd name="f222" fmla="val 796"/>
                    <a:gd name="f223" fmla="val 1368"/>
                    <a:gd name="f224" fmla="val 1330"/>
                    <a:gd name="f225" fmla="val 1286"/>
                    <a:gd name="f226" fmla="val 786"/>
                    <a:gd name="f227" fmla="val 1238"/>
                    <a:gd name="f228" fmla="val 770"/>
                    <a:gd name="f229" fmla="val 1172"/>
                    <a:gd name="f230" fmla="val 756"/>
                    <a:gd name="f231" fmla="val 746"/>
                    <a:gd name="f232" fmla="val 1062"/>
                    <a:gd name="f233" fmla="val 760"/>
                    <a:gd name="f234" fmla="val 1088"/>
                    <a:gd name="f235" fmla="val 780"/>
                    <a:gd name="f236" fmla="val 1138"/>
                    <a:gd name="f237" fmla="val 1152"/>
                    <a:gd name="f238" fmla="val 1176"/>
                    <a:gd name="f239" fmla="val 812"/>
                    <a:gd name="f240" fmla="val 1210"/>
                    <a:gd name="f241" fmla="val 816"/>
                    <a:gd name="f242" fmla="val 1218"/>
                    <a:gd name="f243" fmla="val 1266"/>
                    <a:gd name="f244" fmla="val 1264"/>
                    <a:gd name="f245" fmla="val 854"/>
                    <a:gd name="f246" fmla="val 1272"/>
                    <a:gd name="f247" fmla="val 1304"/>
                    <a:gd name="f248" fmla="val 884"/>
                    <a:gd name="f249" fmla="val 1340"/>
                    <a:gd name="f250" fmla="val 914"/>
                    <a:gd name="f251" fmla="val 1362"/>
                    <a:gd name="f252" fmla="val 946"/>
                    <a:gd name="f253" fmla="val 1370"/>
                    <a:gd name="f254" fmla="val 938"/>
                    <a:gd name="f255" fmla="val 1348"/>
                    <a:gd name="f256" fmla="val 952"/>
                    <a:gd name="f257" fmla="val 1366"/>
                    <a:gd name="f258" fmla="val 964"/>
                    <a:gd name="f259" fmla="val 962"/>
                    <a:gd name="f260" fmla="val 1298"/>
                    <a:gd name="f261" fmla="val 942"/>
                    <a:gd name="f262" fmla="val 1262"/>
                    <a:gd name="f263" fmla="val 932"/>
                    <a:gd name="f264" fmla="val 922"/>
                    <a:gd name="f265" fmla="val 1236"/>
                    <a:gd name="f266" fmla="val 918"/>
                    <a:gd name="f267" fmla="val 1228"/>
                    <a:gd name="f268" fmla="val 1222"/>
                    <a:gd name="f269" fmla="val 898"/>
                    <a:gd name="f270" fmla="val 892"/>
                    <a:gd name="f271" fmla="val 874"/>
                    <a:gd name="f272" fmla="val 1132"/>
                    <a:gd name="f273" fmla="val 1116"/>
                    <a:gd name="f274" fmla="val 820"/>
                    <a:gd name="f275" fmla="val 1056"/>
                    <a:gd name="f276" fmla="val 1030"/>
                    <a:gd name="f277" fmla="val 1022"/>
                    <a:gd name="f278" fmla="val 1058"/>
                    <a:gd name="f279" fmla="val 1158"/>
                    <a:gd name="f280" fmla="val 972"/>
                    <a:gd name="f281" fmla="val 1216"/>
                    <a:gd name="f282" fmla="val 1036"/>
                    <a:gd name="f283" fmla="val 1098"/>
                    <a:gd name="f284" fmla="val 1270"/>
                    <a:gd name="f285" fmla="val 1168"/>
                    <a:gd name="f286" fmla="val 1280"/>
                    <a:gd name="f287" fmla="val 1170"/>
                    <a:gd name="f288" fmla="val 1278"/>
                    <a:gd name="f289" fmla="val 1274"/>
                    <a:gd name="f290" fmla="val 1186"/>
                    <a:gd name="f291" fmla="val 1196"/>
                    <a:gd name="f292" fmla="val 1202"/>
                    <a:gd name="f293" fmla="val 1224"/>
                    <a:gd name="f294" fmla="val 1234"/>
                    <a:gd name="f295" fmla="val 1244"/>
                    <a:gd name="f296" fmla="val 1156"/>
                    <a:gd name="f297" fmla="val 1144"/>
                    <a:gd name="f298" fmla="val 1288"/>
                    <a:gd name="f299" fmla="val 1128"/>
                    <a:gd name="f300" fmla="val 1126"/>
                    <a:gd name="f301" fmla="val 1296"/>
                    <a:gd name="f302" fmla="val 1120"/>
                    <a:gd name="f303" fmla="val 1112"/>
                    <a:gd name="f304" fmla="val 1096"/>
                    <a:gd name="f305" fmla="val 1314"/>
                    <a:gd name="f306" fmla="val 1078"/>
                    <a:gd name="f307" fmla="val 1316"/>
                    <a:gd name="f308" fmla="val 1068"/>
                    <a:gd name="f309" fmla="val 1066"/>
                    <a:gd name="f310" fmla="val 1054"/>
                    <a:gd name="f311" fmla="val 10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336" h="1536">
                      <a:moveTo>
                        <a:pt x="f3" y="f5"/>
                      </a:moveTo>
                      <a:lnTo>
                        <a:pt x="f3" y="f6"/>
                      </a:lnTo>
                      <a:lnTo>
                        <a:pt x="f3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0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59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2"/>
                      </a:lnTo>
                      <a:lnTo>
                        <a:pt x="f67" y="f2"/>
                      </a:lnTo>
                      <a:lnTo>
                        <a:pt x="f67" y="f2"/>
                      </a:lnTo>
                      <a:lnTo>
                        <a:pt x="f68" y="f65"/>
                      </a:lnTo>
                      <a:lnTo>
                        <a:pt x="f69" y="f63"/>
                      </a:lnTo>
                      <a:lnTo>
                        <a:pt x="f70" y="f61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50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24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88" y="f90"/>
                      </a:lnTo>
                      <a:lnTo>
                        <a:pt x="f91" y="f92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96"/>
                      </a:lnTo>
                      <a:lnTo>
                        <a:pt x="f99" y="f96"/>
                      </a:lnTo>
                      <a:lnTo>
                        <a:pt x="f100" y="f94"/>
                      </a:lnTo>
                      <a:lnTo>
                        <a:pt x="f100" y="f101"/>
                      </a:lnTo>
                      <a:lnTo>
                        <a:pt x="f102" y="f96"/>
                      </a:lnTo>
                      <a:lnTo>
                        <a:pt x="f103" y="f94"/>
                      </a:lnTo>
                      <a:lnTo>
                        <a:pt x="f103" y="f94"/>
                      </a:lnTo>
                      <a:lnTo>
                        <a:pt x="f40" y="f96"/>
                      </a:lnTo>
                      <a:lnTo>
                        <a:pt x="f40" y="f96"/>
                      </a:lnTo>
                      <a:lnTo>
                        <a:pt x="f104" y="f9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92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07" y="f83"/>
                      </a:lnTo>
                      <a:lnTo>
                        <a:pt x="f107" y="f90"/>
                      </a:lnTo>
                      <a:lnTo>
                        <a:pt x="f107" y="f90"/>
                      </a:lnTo>
                      <a:lnTo>
                        <a:pt x="f112" y="f26"/>
                      </a:lnTo>
                      <a:lnTo>
                        <a:pt x="f112" y="f26"/>
                      </a:lnTo>
                      <a:lnTo>
                        <a:pt x="f114" y="f89"/>
                      </a:lnTo>
                      <a:lnTo>
                        <a:pt x="f115" y="f116"/>
                      </a:lnTo>
                      <a:lnTo>
                        <a:pt x="f115" y="f86"/>
                      </a:lnTo>
                      <a:lnTo>
                        <a:pt x="f117" y="f84"/>
                      </a:lnTo>
                      <a:lnTo>
                        <a:pt x="f117" y="f84"/>
                      </a:lnTo>
                      <a:lnTo>
                        <a:pt x="f118" y="f20"/>
                      </a:lnTo>
                      <a:lnTo>
                        <a:pt x="f112" y="f119"/>
                      </a:lnTo>
                      <a:lnTo>
                        <a:pt x="f112" y="f119"/>
                      </a:lnTo>
                      <a:lnTo>
                        <a:pt x="f120" y="f121"/>
                      </a:lnTo>
                      <a:lnTo>
                        <a:pt x="f112" y="f122"/>
                      </a:lnTo>
                      <a:lnTo>
                        <a:pt x="f42" y="f121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88"/>
                      </a:lnTo>
                      <a:lnTo>
                        <a:pt x="f128" y="f103"/>
                      </a:lnTo>
                      <a:lnTo>
                        <a:pt x="f61" y="f114"/>
                      </a:lnTo>
                      <a:lnTo>
                        <a:pt x="f2" y="f114"/>
                      </a:lnTo>
                      <a:lnTo>
                        <a:pt x="f2" y="f66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27"/>
                      </a:lnTo>
                      <a:lnTo>
                        <a:pt x="f1" y="f136"/>
                      </a:lnTo>
                      <a:lnTo>
                        <a:pt x="f137" y="f136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2" y="f154"/>
                      </a:lnTo>
                      <a:lnTo>
                        <a:pt x="f155" y="f156"/>
                      </a:lnTo>
                      <a:lnTo>
                        <a:pt x="f150" y="f157"/>
                      </a:lnTo>
                      <a:lnTo>
                        <a:pt x="f150" y="f157"/>
                      </a:lnTo>
                      <a:lnTo>
                        <a:pt x="f158" y="f159"/>
                      </a:lnTo>
                      <a:lnTo>
                        <a:pt x="f0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42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3"/>
                      </a:lnTo>
                      <a:lnTo>
                        <a:pt x="f176" y="f173"/>
                      </a:lnTo>
                      <a:lnTo>
                        <a:pt x="f177" y="f173"/>
                      </a:lnTo>
                      <a:lnTo>
                        <a:pt x="f178" y="f175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88"/>
                      </a:lnTo>
                      <a:lnTo>
                        <a:pt x="f190" y="f188"/>
                      </a:lnTo>
                      <a:lnTo>
                        <a:pt x="f123" y="f186"/>
                      </a:lnTo>
                      <a:lnTo>
                        <a:pt x="f123" y="f186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86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201" y="f200"/>
                      </a:lnTo>
                      <a:lnTo>
                        <a:pt x="f201" y="f200"/>
                      </a:lnTo>
                      <a:lnTo>
                        <a:pt x="f42" y="f198"/>
                      </a:lnTo>
                      <a:lnTo>
                        <a:pt x="f120" y="f202"/>
                      </a:lnTo>
                      <a:lnTo>
                        <a:pt x="f104" y="f202"/>
                      </a:lnTo>
                      <a:lnTo>
                        <a:pt x="f203" y="f200"/>
                      </a:lnTo>
                      <a:lnTo>
                        <a:pt x="f204" y="f4"/>
                      </a:lnTo>
                      <a:lnTo>
                        <a:pt x="f204" y="f4"/>
                      </a:lnTo>
                      <a:lnTo>
                        <a:pt x="f205" y="f200"/>
                      </a:lnTo>
                      <a:lnTo>
                        <a:pt x="f80" y="f206"/>
                      </a:lnTo>
                      <a:lnTo>
                        <a:pt x="f207" y="f186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78" y="f210"/>
                      </a:lnTo>
                      <a:lnTo>
                        <a:pt x="f211" y="f182"/>
                      </a:lnTo>
                      <a:lnTo>
                        <a:pt x="f212" y="f175"/>
                      </a:lnTo>
                      <a:lnTo>
                        <a:pt x="f213" y="f173"/>
                      </a:lnTo>
                      <a:lnTo>
                        <a:pt x="f81" y="f17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218"/>
                      </a:lnTo>
                      <a:lnTo>
                        <a:pt x="f30" y="f218"/>
                      </a:lnTo>
                      <a:lnTo>
                        <a:pt x="f219" y="f220"/>
                      </a:lnTo>
                      <a:lnTo>
                        <a:pt x="f221" y="f159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221" y="f224"/>
                      </a:lnTo>
                      <a:lnTo>
                        <a:pt x="f33" y="f225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143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33" y="f237"/>
                      </a:lnTo>
                      <a:lnTo>
                        <a:pt x="f221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113" y="f243"/>
                      </a:lnTo>
                      <a:lnTo>
                        <a:pt x="f89" y="f244"/>
                      </a:lnTo>
                      <a:lnTo>
                        <a:pt x="f245" y="f246"/>
                      </a:lnTo>
                      <a:lnTo>
                        <a:pt x="f89" y="f23"/>
                      </a:lnTo>
                      <a:lnTo>
                        <a:pt x="f8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3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27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4" y="f268"/>
                      </a:lnTo>
                      <a:lnTo>
                        <a:pt x="f269" y="f141"/>
                      </a:lnTo>
                      <a:lnTo>
                        <a:pt x="f270" y="f134"/>
                      </a:lnTo>
                      <a:lnTo>
                        <a:pt x="f271" y="f272"/>
                      </a:lnTo>
                      <a:lnTo>
                        <a:pt x="f116" y="f273"/>
                      </a:lnTo>
                      <a:lnTo>
                        <a:pt x="f89" y="f62"/>
                      </a:lnTo>
                      <a:lnTo>
                        <a:pt x="f274" y="f275"/>
                      </a:lnTo>
                      <a:lnTo>
                        <a:pt x="f28" y="f276"/>
                      </a:lnTo>
                      <a:lnTo>
                        <a:pt x="f28" y="f276"/>
                      </a:lnTo>
                      <a:lnTo>
                        <a:pt x="f34" y="f277"/>
                      </a:lnTo>
                      <a:lnTo>
                        <a:pt x="f34" y="f277"/>
                      </a:lnTo>
                      <a:lnTo>
                        <a:pt x="f113" y="f278"/>
                      </a:lnTo>
                      <a:lnTo>
                        <a:pt x="f248" y="f130"/>
                      </a:lnTo>
                      <a:lnTo>
                        <a:pt x="f12" y="f279"/>
                      </a:lnTo>
                      <a:lnTo>
                        <a:pt x="f12" y="f279"/>
                      </a:lnTo>
                      <a:lnTo>
                        <a:pt x="f280" y="f139"/>
                      </a:lnTo>
                      <a:lnTo>
                        <a:pt x="f8" y="f281"/>
                      </a:lnTo>
                      <a:lnTo>
                        <a:pt x="f282" y="f227"/>
                      </a:lnTo>
                      <a:lnTo>
                        <a:pt x="f282" y="f227"/>
                      </a:lnTo>
                      <a:lnTo>
                        <a:pt x="f232" y="f43"/>
                      </a:lnTo>
                      <a:lnTo>
                        <a:pt x="f32" y="f244"/>
                      </a:lnTo>
                      <a:lnTo>
                        <a:pt x="f283" y="f284"/>
                      </a:lnTo>
                      <a:lnTo>
                        <a:pt x="f236" y="f23"/>
                      </a:lnTo>
                      <a:lnTo>
                        <a:pt x="f279" y="f23"/>
                      </a:lnTo>
                      <a:lnTo>
                        <a:pt x="f285" y="f286"/>
                      </a:lnTo>
                      <a:lnTo>
                        <a:pt x="f285" y="f286"/>
                      </a:lnTo>
                      <a:lnTo>
                        <a:pt x="f287" y="f288"/>
                      </a:lnTo>
                      <a:lnTo>
                        <a:pt x="f141" y="f289"/>
                      </a:lnTo>
                      <a:lnTo>
                        <a:pt x="f147" y="f284"/>
                      </a:lnTo>
                      <a:lnTo>
                        <a:pt x="f290" y="f284"/>
                      </a:lnTo>
                      <a:lnTo>
                        <a:pt x="f139" y="f284"/>
                      </a:lnTo>
                      <a:lnTo>
                        <a:pt x="f139" y="f284"/>
                      </a:lnTo>
                      <a:lnTo>
                        <a:pt x="f291" y="f246"/>
                      </a:lnTo>
                      <a:lnTo>
                        <a:pt x="f292" y="f284"/>
                      </a:lnTo>
                      <a:lnTo>
                        <a:pt x="f51" y="f243"/>
                      </a:lnTo>
                      <a:lnTo>
                        <a:pt x="f293" y="f151"/>
                      </a:lnTo>
                      <a:lnTo>
                        <a:pt x="f294" y="f265"/>
                      </a:lnTo>
                      <a:lnTo>
                        <a:pt x="f295" y="f281"/>
                      </a:lnTo>
                      <a:lnTo>
                        <a:pt x="f295" y="f281"/>
                      </a:lnTo>
                      <a:lnTo>
                        <a:pt x="f47" y="f292"/>
                      </a:lnTo>
                      <a:lnTo>
                        <a:pt x="f151" y="f149"/>
                      </a:lnTo>
                      <a:lnTo>
                        <a:pt x="f25" y="f37"/>
                      </a:lnTo>
                      <a:lnTo>
                        <a:pt x="f25" y="f37"/>
                      </a:lnTo>
                      <a:lnTo>
                        <a:pt x="f289" y="f238"/>
                      </a:lnTo>
                      <a:lnTo>
                        <a:pt x="f288" y="f285"/>
                      </a:lnTo>
                      <a:lnTo>
                        <a:pt x="f288" y="f296"/>
                      </a:lnTo>
                      <a:lnTo>
                        <a:pt x="f288" y="f296"/>
                      </a:lnTo>
                      <a:lnTo>
                        <a:pt x="f23" y="f297"/>
                      </a:lnTo>
                      <a:lnTo>
                        <a:pt x="f225" y="f272"/>
                      </a:lnTo>
                      <a:lnTo>
                        <a:pt x="f298" y="f299"/>
                      </a:lnTo>
                      <a:lnTo>
                        <a:pt x="f21" y="f300"/>
                      </a:lnTo>
                      <a:lnTo>
                        <a:pt x="f21" y="f300"/>
                      </a:lnTo>
                      <a:lnTo>
                        <a:pt x="f301" y="f29"/>
                      </a:lnTo>
                      <a:lnTo>
                        <a:pt x="f260" y="f302"/>
                      </a:lnTo>
                      <a:lnTo>
                        <a:pt x="f17" y="f303"/>
                      </a:lnTo>
                      <a:lnTo>
                        <a:pt x="f13" y="f304"/>
                      </a:lnTo>
                      <a:lnTo>
                        <a:pt x="f13" y="f304"/>
                      </a:lnTo>
                      <a:lnTo>
                        <a:pt x="f305" y="f306"/>
                      </a:lnTo>
                      <a:lnTo>
                        <a:pt x="f307" y="f308"/>
                      </a:lnTo>
                      <a:lnTo>
                        <a:pt x="f307" y="f308"/>
                      </a:lnTo>
                      <a:lnTo>
                        <a:pt x="f305" y="f309"/>
                      </a:lnTo>
                      <a:lnTo>
                        <a:pt x="f305" y="f232"/>
                      </a:lnTo>
                      <a:lnTo>
                        <a:pt x="f307" y="f310"/>
                      </a:lnTo>
                      <a:lnTo>
                        <a:pt x="f9" y="f311"/>
                      </a:lnTo>
                      <a:lnTo>
                        <a:pt x="f9" y="f311"/>
                      </a:lnTo>
                      <a:lnTo>
                        <a:pt x="f224" y="f282"/>
                      </a:lnTo>
                      <a:lnTo>
                        <a:pt x="f7" y="f276"/>
                      </a:lnTo>
                      <a:lnTo>
                        <a:pt x="f3" y="f5"/>
                      </a:lnTo>
                      <a:lnTo>
                        <a:pt x="f3" y="f5"/>
                      </a:lnTo>
                      <a:close/>
                      <a:moveTo>
                        <a:pt x="f104" y="f83"/>
                      </a:move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01" name="Группа 100"/>
              <p:cNvGrpSpPr/>
              <p:nvPr/>
            </p:nvGrpSpPr>
            <p:grpSpPr>
              <a:xfrm>
                <a:off x="0" y="4272480"/>
                <a:ext cx="1190520" cy="1363320"/>
                <a:chOff x="0" y="4272480"/>
                <a:chExt cx="1190520" cy="1363320"/>
              </a:xfrm>
            </p:grpSpPr>
            <p:sp>
              <p:nvSpPr>
                <p:cNvPr id="102" name="Полилиния 101"/>
                <p:cNvSpPr/>
                <p:nvPr/>
              </p:nvSpPr>
              <p:spPr>
                <a:xfrm>
                  <a:off x="399960" y="4637160"/>
                  <a:ext cx="11160" cy="358560"/>
                </a:xfrm>
                <a:custGeom>
                  <a:avLst/>
                  <a:gdLst>
                    <a:gd name="f0" fmla="val 0"/>
                    <a:gd name="f1" fmla="val 12"/>
                    <a:gd name="f2" fmla="val 314"/>
                    <a:gd name="f3" fmla="val 2"/>
                    <a:gd name="f4" fmla="val 4"/>
                    <a:gd name="f5" fmla="val 296"/>
                    <a:gd name="f6" fmla="val 56"/>
                    <a:gd name="f7" fmla="val 28"/>
                    <a:gd name="f8" fmla="val 16"/>
                    <a:gd name="f9" fmla="val 10"/>
                    <a:gd name="f10" fmla="val 6"/>
                    <a:gd name="f11" fmla="val 18"/>
                    <a:gd name="f12" fmla="val 42"/>
                    <a:gd name="f13" fmla="val 298"/>
                    <a:gd name="f14" fmla="val 3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3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2"/>
                      </a:lnTo>
                      <a:lnTo>
                        <a:pt x="f4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1" y="f7"/>
                      </a:lnTo>
                      <a:lnTo>
                        <a:pt x="f1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0" y="f0"/>
                      </a:lnTo>
                      <a:lnTo>
                        <a:pt x="f4" y="f0"/>
                      </a:lnTo>
                      <a:lnTo>
                        <a:pt x="f3" y="f3"/>
                      </a:lnTo>
                      <a:lnTo>
                        <a:pt x="f3" y="f3"/>
                      </a:lnTo>
                      <a:lnTo>
                        <a:pt x="f0" y="f9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3" y="f7"/>
                      </a:lnTo>
                      <a:lnTo>
                        <a:pt x="f3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0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>
                <a:xfrm>
                  <a:off x="439559" y="49294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>
                <a:xfrm>
                  <a:off x="415800" y="4869000"/>
                  <a:ext cx="333360" cy="137880"/>
                </a:xfrm>
                <a:custGeom>
                  <a:avLst/>
                  <a:gdLst>
                    <a:gd name="f0" fmla="val 0"/>
                    <a:gd name="f1" fmla="val 292"/>
                    <a:gd name="f2" fmla="val 122"/>
                    <a:gd name="f3" fmla="val 18"/>
                    <a:gd name="f4" fmla="val 116"/>
                    <a:gd name="f5" fmla="val 254"/>
                    <a:gd name="f6" fmla="val 20"/>
                    <a:gd name="f7" fmla="val 268"/>
                    <a:gd name="f8" fmla="val 14"/>
                    <a:gd name="f9" fmla="val 278"/>
                    <a:gd name="f10" fmla="val 12"/>
                    <a:gd name="f11" fmla="val 284"/>
                    <a:gd name="f12" fmla="val 10"/>
                    <a:gd name="f13" fmla="val 6"/>
                    <a:gd name="f14" fmla="val 4"/>
                    <a:gd name="f15" fmla="val 2"/>
                    <a:gd name="f16" fmla="val 286"/>
                    <a:gd name="f17" fmla="val 274"/>
                    <a:gd name="f18" fmla="val 264"/>
                    <a:gd name="f19" fmla="val 238"/>
                    <a:gd name="f20" fmla="val 16"/>
                    <a:gd name="f21" fmla="val 112"/>
                    <a:gd name="f22" fmla="val 12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92" h="122">
                      <a:moveTo>
                        <a:pt x="f0" y="f2"/>
                      </a:move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" y="f13"/>
                      </a:lnTo>
                      <a:lnTo>
                        <a:pt x="f1" y="f13"/>
                      </a:lnTo>
                      <a:lnTo>
                        <a:pt x="f1" y="f14"/>
                      </a:lnTo>
                      <a:lnTo>
                        <a:pt x="f1" y="f15"/>
                      </a:lnTo>
                      <a:lnTo>
                        <a:pt x="f16" y="f0"/>
                      </a:lnTo>
                      <a:lnTo>
                        <a:pt x="f16" y="f0"/>
                      </a:lnTo>
                      <a:lnTo>
                        <a:pt x="f17" y="f15"/>
                      </a:lnTo>
                      <a:lnTo>
                        <a:pt x="f18" y="f13"/>
                      </a:lnTo>
                      <a:lnTo>
                        <a:pt x="f18" y="f13"/>
                      </a:lnTo>
                      <a:lnTo>
                        <a:pt x="f19" y="f20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5" name="Полилиния 104"/>
                <p:cNvSpPr/>
                <p:nvPr/>
              </p:nvSpPr>
              <p:spPr>
                <a:xfrm>
                  <a:off x="0" y="4272480"/>
                  <a:ext cx="1190520" cy="1363320"/>
                </a:xfrm>
                <a:custGeom>
                  <a:avLst/>
                  <a:gdLst>
                    <a:gd name="f0" fmla="val 180"/>
                    <a:gd name="f1" fmla="val 0"/>
                    <a:gd name="f2" fmla="val 1216"/>
                    <a:gd name="f3" fmla="val 1392"/>
                    <a:gd name="f4" fmla="val 756"/>
                    <a:gd name="f5" fmla="val 1212"/>
                    <a:gd name="f6" fmla="val 748"/>
                    <a:gd name="f7" fmla="val 1206"/>
                    <a:gd name="f8" fmla="val 738"/>
                    <a:gd name="f9" fmla="val 1200"/>
                    <a:gd name="f10" fmla="val 730"/>
                    <a:gd name="f11" fmla="val 1186"/>
                    <a:gd name="f12" fmla="val 716"/>
                    <a:gd name="f13" fmla="val 1174"/>
                    <a:gd name="f14" fmla="val 708"/>
                    <a:gd name="f15" fmla="val 1168"/>
                    <a:gd name="f16" fmla="val 704"/>
                    <a:gd name="f17" fmla="val 1084"/>
                    <a:gd name="f18" fmla="val 676"/>
                    <a:gd name="f19" fmla="val 976"/>
                    <a:gd name="f20" fmla="val 664"/>
                    <a:gd name="f21" fmla="val 850"/>
                    <a:gd name="f22" fmla="val 674"/>
                    <a:gd name="f23" fmla="val 742"/>
                    <a:gd name="f24" fmla="val 698"/>
                    <a:gd name="f25" fmla="val 582"/>
                    <a:gd name="f26" fmla="val 476"/>
                    <a:gd name="f27" fmla="val 796"/>
                    <a:gd name="f28" fmla="val 410"/>
                    <a:gd name="f29" fmla="val 830"/>
                    <a:gd name="f30" fmla="val 388"/>
                    <a:gd name="f31" fmla="val 842"/>
                    <a:gd name="f32" fmla="val 392"/>
                    <a:gd name="f33" fmla="val 836"/>
                    <a:gd name="f34" fmla="val 394"/>
                    <a:gd name="f35" fmla="val 828"/>
                    <a:gd name="f36" fmla="val 814"/>
                    <a:gd name="f37" fmla="val 400"/>
                    <a:gd name="f38" fmla="val 812"/>
                    <a:gd name="f39" fmla="val 404"/>
                    <a:gd name="f40" fmla="val 808"/>
                    <a:gd name="f41" fmla="val 408"/>
                    <a:gd name="f42" fmla="val 802"/>
                    <a:gd name="f43" fmla="val 790"/>
                    <a:gd name="f44" fmla="val 784"/>
                    <a:gd name="f45" fmla="val 398"/>
                    <a:gd name="f46" fmla="val 402"/>
                    <a:gd name="f47" fmla="val 782"/>
                    <a:gd name="f48" fmla="val 780"/>
                    <a:gd name="f49" fmla="val 396"/>
                    <a:gd name="f50" fmla="val 778"/>
                    <a:gd name="f51" fmla="val 776"/>
                    <a:gd name="f52" fmla="val 770"/>
                    <a:gd name="f53" fmla="val 772"/>
                    <a:gd name="f54" fmla="val 390"/>
                    <a:gd name="f55" fmla="val 386"/>
                    <a:gd name="f56" fmla="val 766"/>
                    <a:gd name="f57" fmla="val 384"/>
                    <a:gd name="f58" fmla="val 382"/>
                    <a:gd name="f59" fmla="val 768"/>
                    <a:gd name="f60" fmla="val 380"/>
                    <a:gd name="f61" fmla="val 378"/>
                    <a:gd name="f62" fmla="val 374"/>
                    <a:gd name="f63" fmla="val 368"/>
                    <a:gd name="f64" fmla="val 764"/>
                    <a:gd name="f65" fmla="val 362"/>
                    <a:gd name="f66" fmla="val 356"/>
                    <a:gd name="f67" fmla="val 352"/>
                    <a:gd name="f68" fmla="val 348"/>
                    <a:gd name="f69" fmla="val 336"/>
                    <a:gd name="f70" fmla="val 786"/>
                    <a:gd name="f71" fmla="val 328"/>
                    <a:gd name="f72" fmla="val 792"/>
                    <a:gd name="f73" fmla="val 330"/>
                    <a:gd name="f74" fmla="val 774"/>
                    <a:gd name="f75" fmla="val 700"/>
                    <a:gd name="f76" fmla="val 340"/>
                    <a:gd name="f77" fmla="val 586"/>
                    <a:gd name="f78" fmla="val 418"/>
                    <a:gd name="f79" fmla="val 310"/>
                    <a:gd name="f80" fmla="val 308"/>
                    <a:gd name="f81" fmla="val 274"/>
                    <a:gd name="f82" fmla="val 186"/>
                    <a:gd name="f83" fmla="val 222"/>
                    <a:gd name="f84" fmla="val 92"/>
                    <a:gd name="f85" fmla="val 164"/>
                    <a:gd name="f86" fmla="val 22"/>
                    <a:gd name="f87" fmla="val 152"/>
                    <a:gd name="f88" fmla="val 14"/>
                    <a:gd name="f89" fmla="val 136"/>
                    <a:gd name="f90" fmla="val 6"/>
                    <a:gd name="f91" fmla="val 118"/>
                    <a:gd name="f92" fmla="val 90"/>
                    <a:gd name="f93" fmla="val 82"/>
                    <a:gd name="f94" fmla="val 4"/>
                    <a:gd name="f95" fmla="val 78"/>
                    <a:gd name="f96" fmla="val 10"/>
                    <a:gd name="f97" fmla="val 76"/>
                    <a:gd name="f98" fmla="val 58"/>
                    <a:gd name="f99" fmla="val 38"/>
                    <a:gd name="f100" fmla="val 24"/>
                    <a:gd name="f101" fmla="val 100"/>
                    <a:gd name="f102" fmla="val 158"/>
                    <a:gd name="f103" fmla="val 650"/>
                    <a:gd name="f104" fmla="val 712"/>
                    <a:gd name="f105" fmla="val 36"/>
                    <a:gd name="f106" fmla="val 692"/>
                    <a:gd name="f107" fmla="val 1108"/>
                    <a:gd name="f108" fmla="val 1096"/>
                    <a:gd name="f109" fmla="val 52"/>
                    <a:gd name="f110" fmla="val 1080"/>
                    <a:gd name="f111" fmla="val 84"/>
                    <a:gd name="f112" fmla="val 1060"/>
                    <a:gd name="f113" fmla="val 120"/>
                    <a:gd name="f114" fmla="val 1036"/>
                    <a:gd name="f115" fmla="val 166"/>
                    <a:gd name="f116" fmla="val 996"/>
                    <a:gd name="f117" fmla="val 206"/>
                    <a:gd name="f118" fmla="val 962"/>
                    <a:gd name="f119" fmla="val 244"/>
                    <a:gd name="f120" fmla="val 932"/>
                    <a:gd name="f121" fmla="val 228"/>
                    <a:gd name="f122" fmla="val 952"/>
                    <a:gd name="f123" fmla="val 198"/>
                    <a:gd name="f124" fmla="val 990"/>
                    <a:gd name="f125" fmla="val 190"/>
                    <a:gd name="f126" fmla="val 1004"/>
                    <a:gd name="f127" fmla="val 172"/>
                    <a:gd name="f128" fmla="val 1016"/>
                    <a:gd name="f129" fmla="val 154"/>
                    <a:gd name="f130" fmla="val 1044"/>
                    <a:gd name="f131" fmla="val 148"/>
                    <a:gd name="f132" fmla="val 1052"/>
                    <a:gd name="f133" fmla="val 122"/>
                    <a:gd name="f134" fmla="val 1090"/>
                    <a:gd name="f135" fmla="val 126"/>
                    <a:gd name="f136" fmla="val 1102"/>
                    <a:gd name="f137" fmla="val 112"/>
                    <a:gd name="f138" fmla="val 1104"/>
                    <a:gd name="f139" fmla="val 102"/>
                    <a:gd name="f140" fmla="val 1124"/>
                    <a:gd name="f141" fmla="val 80"/>
                    <a:gd name="f142" fmla="val 1154"/>
                    <a:gd name="f143" fmla="val 1188"/>
                    <a:gd name="f144" fmla="val 98"/>
                    <a:gd name="f145" fmla="val 88"/>
                    <a:gd name="f146" fmla="val 1218"/>
                    <a:gd name="f147" fmla="val 146"/>
                    <a:gd name="f148" fmla="val 1198"/>
                    <a:gd name="f149" fmla="val 1150"/>
                    <a:gd name="f150" fmla="val 178"/>
                    <a:gd name="f151" fmla="val 1142"/>
                    <a:gd name="f152" fmla="val 182"/>
                    <a:gd name="f153" fmla="val 1136"/>
                    <a:gd name="f154" fmla="val 216"/>
                    <a:gd name="f155" fmla="val 1098"/>
                    <a:gd name="f156" fmla="val 240"/>
                    <a:gd name="f157" fmla="val 1062"/>
                    <a:gd name="f158" fmla="val 246"/>
                    <a:gd name="f159" fmla="val 1042"/>
                    <a:gd name="f160" fmla="val 256"/>
                    <a:gd name="f161" fmla="val 1030"/>
                    <a:gd name="f162" fmla="val 278"/>
                    <a:gd name="f163" fmla="val 988"/>
                    <a:gd name="f164" fmla="val 292"/>
                    <a:gd name="f165" fmla="val 964"/>
                    <a:gd name="f166" fmla="val 296"/>
                    <a:gd name="f167" fmla="val 960"/>
                    <a:gd name="f168" fmla="val 284"/>
                    <a:gd name="f169" fmla="val 266"/>
                    <a:gd name="f170" fmla="val 1058"/>
                    <a:gd name="f171" fmla="val 1120"/>
                    <a:gd name="f172" fmla="val 236"/>
                    <a:gd name="f173" fmla="val 1162"/>
                    <a:gd name="f174" fmla="val 224"/>
                    <a:gd name="f175" fmla="val 1234"/>
                    <a:gd name="f176" fmla="val 1260"/>
                    <a:gd name="f177" fmla="val 1278"/>
                    <a:gd name="f178" fmla="val 1294"/>
                    <a:gd name="f179" fmla="val 232"/>
                    <a:gd name="f180" fmla="val 1330"/>
                    <a:gd name="f181" fmla="val 238"/>
                    <a:gd name="f182" fmla="val 1346"/>
                    <a:gd name="f183" fmla="val 1354"/>
                    <a:gd name="f184" fmla="val 248"/>
                    <a:gd name="f185" fmla="val 252"/>
                    <a:gd name="f186" fmla="val 1356"/>
                    <a:gd name="f187" fmla="val 258"/>
                    <a:gd name="f188" fmla="val 1360"/>
                    <a:gd name="f189" fmla="val 262"/>
                    <a:gd name="f190" fmla="val 1368"/>
                    <a:gd name="f191" fmla="val 264"/>
                    <a:gd name="f192" fmla="val 1372"/>
                    <a:gd name="f193" fmla="val 1378"/>
                    <a:gd name="f194" fmla="val 1384"/>
                    <a:gd name="f195" fmla="val 282"/>
                    <a:gd name="f196" fmla="val 1390"/>
                    <a:gd name="f197" fmla="val 306"/>
                    <a:gd name="f198" fmla="val 1388"/>
                    <a:gd name="f199" fmla="val 326"/>
                    <a:gd name="f200" fmla="val 1386"/>
                    <a:gd name="f201" fmla="val 338"/>
                    <a:gd name="f202" fmla="val 358"/>
                    <a:gd name="f203" fmla="val 412"/>
                    <a:gd name="f204" fmla="val 416"/>
                    <a:gd name="f205" fmla="val 422"/>
                    <a:gd name="f206" fmla="val 428"/>
                    <a:gd name="f207" fmla="val 446"/>
                    <a:gd name="f208" fmla="val 450"/>
                    <a:gd name="f209" fmla="val 464"/>
                    <a:gd name="f210" fmla="val 472"/>
                    <a:gd name="f211" fmla="val 1382"/>
                    <a:gd name="f212" fmla="val 474"/>
                    <a:gd name="f213" fmla="val 1380"/>
                    <a:gd name="f214" fmla="val 484"/>
                    <a:gd name="f215" fmla="val 496"/>
                    <a:gd name="f216" fmla="val 504"/>
                    <a:gd name="f217" fmla="val 510"/>
                    <a:gd name="f218" fmla="val 520"/>
                    <a:gd name="f219" fmla="val 526"/>
                    <a:gd name="f220" fmla="val 1374"/>
                    <a:gd name="f221" fmla="val 528"/>
                    <a:gd name="f222" fmla="val 554"/>
                    <a:gd name="f223" fmla="val 1350"/>
                    <a:gd name="f224" fmla="val 1336"/>
                    <a:gd name="f225" fmla="val 598"/>
                    <a:gd name="f226" fmla="val 1314"/>
                    <a:gd name="f227" fmla="val 606"/>
                    <a:gd name="f228" fmla="val 1306"/>
                    <a:gd name="f229" fmla="val 612"/>
                    <a:gd name="f230" fmla="val 1300"/>
                    <a:gd name="f231" fmla="val 616"/>
                    <a:gd name="f232" fmla="val 1292"/>
                    <a:gd name="f233" fmla="val 624"/>
                    <a:gd name="f234" fmla="val 1270"/>
                    <a:gd name="f235" fmla="val 628"/>
                    <a:gd name="f236" fmla="val 1254"/>
                    <a:gd name="f237" fmla="val 630"/>
                    <a:gd name="f238" fmla="val 1178"/>
                    <a:gd name="f239" fmla="val 614"/>
                    <a:gd name="f240" fmla="val 1116"/>
                    <a:gd name="f241" fmla="val 608"/>
                    <a:gd name="f242" fmla="val 594"/>
                    <a:gd name="f243" fmla="val 1086"/>
                    <a:gd name="f244" fmla="val 562"/>
                    <a:gd name="f245" fmla="val 678"/>
                    <a:gd name="f246" fmla="val 1106"/>
                    <a:gd name="f247" fmla="val 714"/>
                    <a:gd name="f248" fmla="val 750"/>
                    <a:gd name="f249" fmla="val 1146"/>
                    <a:gd name="f250" fmla="val 822"/>
                    <a:gd name="f251" fmla="val 1140"/>
                    <a:gd name="f252" fmla="val 866"/>
                    <a:gd name="f253" fmla="val 910"/>
                    <a:gd name="f254" fmla="val 936"/>
                    <a:gd name="f255" fmla="val 1070"/>
                    <a:gd name="f256" fmla="val 1000"/>
                    <a:gd name="f257" fmla="val 1006"/>
                    <a:gd name="f258" fmla="val 966"/>
                    <a:gd name="f259" fmla="val 1148"/>
                    <a:gd name="f260" fmla="val 864"/>
                    <a:gd name="f261" fmla="val 1194"/>
                    <a:gd name="f262" fmla="val 12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16" h="1392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6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6"/>
                      </a:lnTo>
                      <a:lnTo>
                        <a:pt x="f34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27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37" y="f44"/>
                      </a:lnTo>
                      <a:lnTo>
                        <a:pt x="f45" y="f44"/>
                      </a:lnTo>
                      <a:lnTo>
                        <a:pt x="f46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34" y="f52"/>
                      </a:lnTo>
                      <a:lnTo>
                        <a:pt x="f32" y="f53"/>
                      </a:lnTo>
                      <a:lnTo>
                        <a:pt x="f32" y="f52"/>
                      </a:lnTo>
                      <a:lnTo>
                        <a:pt x="f54" y="f52"/>
                      </a:lnTo>
                      <a:lnTo>
                        <a:pt x="f55" y="f56"/>
                      </a:lnTo>
                      <a:lnTo>
                        <a:pt x="f57" y="f52"/>
                      </a:lnTo>
                      <a:lnTo>
                        <a:pt x="f58" y="f59"/>
                      </a:lnTo>
                      <a:lnTo>
                        <a:pt x="f60" y="f56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2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59"/>
                      </a:lnTo>
                      <a:lnTo>
                        <a:pt x="f67" y="f53"/>
                      </a:lnTo>
                      <a:lnTo>
                        <a:pt x="f67" y="f53"/>
                      </a:lnTo>
                      <a:lnTo>
                        <a:pt x="f68" y="f51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9" y="f75"/>
                      </a:lnTo>
                      <a:lnTo>
                        <a:pt x="f76" y="f77"/>
                      </a:lnTo>
                      <a:lnTo>
                        <a:pt x="f71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1"/>
                      </a:lnTo>
                      <a:lnTo>
                        <a:pt x="f92" y="f1"/>
                      </a:lnTo>
                      <a:lnTo>
                        <a:pt x="f92" y="f1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88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" y="f102"/>
                      </a:lnTo>
                      <a:lnTo>
                        <a:pt x="f1" y="f103"/>
                      </a:lnTo>
                      <a:lnTo>
                        <a:pt x="f97" y="f104"/>
                      </a:lnTo>
                      <a:lnTo>
                        <a:pt x="f97" y="f104"/>
                      </a:lnTo>
                      <a:lnTo>
                        <a:pt x="f105" y="f75"/>
                      </a:lnTo>
                      <a:lnTo>
                        <a:pt x="f1" y="f106"/>
                      </a:lnTo>
                      <a:lnTo>
                        <a:pt x="f1" y="f107"/>
                      </a:lnTo>
                      <a:lnTo>
                        <a:pt x="f1" y="f107"/>
                      </a:lnTo>
                      <a:lnTo>
                        <a:pt x="f86" y="f108"/>
                      </a:lnTo>
                      <a:lnTo>
                        <a:pt x="f86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08"/>
                      </a:lnTo>
                      <a:lnTo>
                        <a:pt x="f1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7" y="f143"/>
                      </a:lnTo>
                      <a:lnTo>
                        <a:pt x="f111" y="f2"/>
                      </a:lnTo>
                      <a:lnTo>
                        <a:pt x="f144" y="f9"/>
                      </a:lnTo>
                      <a:lnTo>
                        <a:pt x="f145" y="f146"/>
                      </a:lnTo>
                      <a:lnTo>
                        <a:pt x="f91" y="f2"/>
                      </a:lnTo>
                      <a:lnTo>
                        <a:pt x="f147" y="f148"/>
                      </a:lnTo>
                      <a:lnTo>
                        <a:pt x="f115" y="f15"/>
                      </a:lnTo>
                      <a:lnTo>
                        <a:pt x="f0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25" y="f153"/>
                      </a:lnTo>
                      <a:lnTo>
                        <a:pt x="f154" y="f155"/>
                      </a:lnTo>
                      <a:lnTo>
                        <a:pt x="f83" y="f134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7"/>
                      </a:lnTo>
                      <a:lnTo>
                        <a:pt x="f168" y="f126"/>
                      </a:lnTo>
                      <a:lnTo>
                        <a:pt x="f169" y="f170"/>
                      </a:lnTo>
                      <a:lnTo>
                        <a:pt x="f119" y="f171"/>
                      </a:lnTo>
                      <a:lnTo>
                        <a:pt x="f119" y="f171"/>
                      </a:lnTo>
                      <a:lnTo>
                        <a:pt x="f172" y="f173"/>
                      </a:lnTo>
                      <a:lnTo>
                        <a:pt x="f121" y="f9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83" y="f176"/>
                      </a:lnTo>
                      <a:lnTo>
                        <a:pt x="f83" y="f177"/>
                      </a:lnTo>
                      <a:lnTo>
                        <a:pt x="f174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58" y="f183"/>
                      </a:lnTo>
                      <a:lnTo>
                        <a:pt x="f158" y="f183"/>
                      </a:lnTo>
                      <a:lnTo>
                        <a:pt x="f184" y="f183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69" y="f193"/>
                      </a:lnTo>
                      <a:lnTo>
                        <a:pt x="f81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198"/>
                      </a:lnTo>
                      <a:lnTo>
                        <a:pt x="f202" y="f3"/>
                      </a:lnTo>
                      <a:lnTo>
                        <a:pt x="f58" y="f3"/>
                      </a:lnTo>
                      <a:lnTo>
                        <a:pt x="f58" y="f3"/>
                      </a:lnTo>
                      <a:lnTo>
                        <a:pt x="f30" y="f196"/>
                      </a:lnTo>
                      <a:lnTo>
                        <a:pt x="f30" y="f196"/>
                      </a:lnTo>
                      <a:lnTo>
                        <a:pt x="f37" y="f200"/>
                      </a:lnTo>
                      <a:lnTo>
                        <a:pt x="f41" y="f200"/>
                      </a:lnTo>
                      <a:lnTo>
                        <a:pt x="f203" y="f200"/>
                      </a:lnTo>
                      <a:lnTo>
                        <a:pt x="f204" y="f198"/>
                      </a:lnTo>
                      <a:lnTo>
                        <a:pt x="f204" y="f198"/>
                      </a:lnTo>
                      <a:lnTo>
                        <a:pt x="f205" y="f196"/>
                      </a:lnTo>
                      <a:lnTo>
                        <a:pt x="f206" y="f3"/>
                      </a:lnTo>
                      <a:lnTo>
                        <a:pt x="f207" y="f3"/>
                      </a:lnTo>
                      <a:lnTo>
                        <a:pt x="f207" y="f3"/>
                      </a:lnTo>
                      <a:lnTo>
                        <a:pt x="f208" y="f3"/>
                      </a:lnTo>
                      <a:lnTo>
                        <a:pt x="f208" y="f3"/>
                      </a:lnTo>
                      <a:lnTo>
                        <a:pt x="f209" y="f200"/>
                      </a:lnTo>
                      <a:lnTo>
                        <a:pt x="f210" y="f211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6" y="f193"/>
                      </a:lnTo>
                      <a:lnTo>
                        <a:pt x="f214" y="f193"/>
                      </a:lnTo>
                      <a:lnTo>
                        <a:pt x="f215" y="f213"/>
                      </a:lnTo>
                      <a:lnTo>
                        <a:pt x="f215" y="f213"/>
                      </a:lnTo>
                      <a:lnTo>
                        <a:pt x="f216" y="f213"/>
                      </a:lnTo>
                      <a:lnTo>
                        <a:pt x="f217" y="f213"/>
                      </a:lnTo>
                      <a:lnTo>
                        <a:pt x="f218" y="f193"/>
                      </a:lnTo>
                      <a:lnTo>
                        <a:pt x="f219" y="f220"/>
                      </a:lnTo>
                      <a:lnTo>
                        <a:pt x="f221" y="f192"/>
                      </a:lnTo>
                      <a:lnTo>
                        <a:pt x="f222" y="f223"/>
                      </a:lnTo>
                      <a:lnTo>
                        <a:pt x="f25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39" y="f240"/>
                      </a:lnTo>
                      <a:lnTo>
                        <a:pt x="f241" y="f138"/>
                      </a:lnTo>
                      <a:lnTo>
                        <a:pt x="f242" y="f243"/>
                      </a:lnTo>
                      <a:lnTo>
                        <a:pt x="f244" y="f159"/>
                      </a:lnTo>
                      <a:lnTo>
                        <a:pt x="f245" y="f246"/>
                      </a:lnTo>
                      <a:lnTo>
                        <a:pt x="f247" y="f140"/>
                      </a:lnTo>
                      <a:lnTo>
                        <a:pt x="f248" y="f151"/>
                      </a:lnTo>
                      <a:lnTo>
                        <a:pt x="f47" y="f249"/>
                      </a:lnTo>
                      <a:lnTo>
                        <a:pt x="f250" y="f251"/>
                      </a:lnTo>
                      <a:lnTo>
                        <a:pt x="f252" y="f171"/>
                      </a:lnTo>
                      <a:lnTo>
                        <a:pt x="f253" y="f134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130" y="f258"/>
                      </a:lnTo>
                      <a:lnTo>
                        <a:pt x="f259" y="f260"/>
                      </a:lnTo>
                      <a:lnTo>
                        <a:pt x="f261" y="f40"/>
                      </a:lnTo>
                      <a:lnTo>
                        <a:pt x="f262" y="f44"/>
                      </a:lnTo>
                      <a:lnTo>
                        <a:pt x="f262" y="f44"/>
                      </a:lnTo>
                      <a:lnTo>
                        <a:pt x="f5" y="f47"/>
                      </a:lnTo>
                      <a:lnTo>
                        <a:pt x="f2" y="f51"/>
                      </a:lnTo>
                      <a:lnTo>
                        <a:pt x="f2" y="f4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7365959" y="0"/>
                <a:ext cx="1265400" cy="988560"/>
                <a:chOff x="7365959" y="0"/>
                <a:chExt cx="1265400" cy="988560"/>
              </a:xfrm>
            </p:grpSpPr>
            <p:sp>
              <p:nvSpPr>
                <p:cNvPr id="107" name="Полилиния 106"/>
                <p:cNvSpPr/>
                <p:nvPr/>
              </p:nvSpPr>
              <p:spPr>
                <a:xfrm>
                  <a:off x="7699320" y="0"/>
                  <a:ext cx="184320" cy="185400"/>
                </a:xfrm>
                <a:custGeom>
                  <a:avLst/>
                  <a:gdLst>
                    <a:gd name="f0" fmla="val 0"/>
                    <a:gd name="f1" fmla="val 144"/>
                    <a:gd name="f2" fmla="val 146"/>
                    <a:gd name="f3" fmla="val 132"/>
                    <a:gd name="f4" fmla="val 32"/>
                    <a:gd name="f5" fmla="val 22"/>
                    <a:gd name="f6" fmla="val 18"/>
                    <a:gd name="f7" fmla="val 4"/>
                    <a:gd name="f8" fmla="val 12"/>
                    <a:gd name="f9" fmla="val 2"/>
                    <a:gd name="f10" fmla="val 8"/>
                    <a:gd name="f11" fmla="val 6"/>
                    <a:gd name="f12" fmla="val 130"/>
                    <a:gd name="f13" fmla="val 1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4" h="146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11" y="f7"/>
                      </a:lnTo>
                      <a:lnTo>
                        <a:pt x="f11" y="f7"/>
                      </a:lnTo>
                      <a:lnTo>
                        <a:pt x="f5" y="f6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8" name="Полилиния 107"/>
                <p:cNvSpPr/>
                <p:nvPr/>
              </p:nvSpPr>
              <p:spPr>
                <a:xfrm>
                  <a:off x="7888320" y="19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7896240" y="0"/>
                  <a:ext cx="82440" cy="183960"/>
                </a:xfrm>
                <a:custGeom>
                  <a:avLst/>
                  <a:gdLst>
                    <a:gd name="f0" fmla="val 0"/>
                    <a:gd name="f1" fmla="val 66"/>
                    <a:gd name="f2" fmla="val 144"/>
                    <a:gd name="f3" fmla="val 2"/>
                    <a:gd name="f4" fmla="val 10"/>
                    <a:gd name="f5" fmla="val 130"/>
                    <a:gd name="f6" fmla="val 62"/>
                    <a:gd name="f7" fmla="val 14"/>
                    <a:gd name="f8" fmla="val 4"/>
                    <a:gd name="f9" fmla="val 56"/>
                    <a:gd name="f10" fmla="val 6"/>
                    <a:gd name="f11" fmla="val 1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1" y="f8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6" y="f8"/>
                      </a:ln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>
                <a:xfrm>
                  <a:off x="7365959" y="0"/>
                  <a:ext cx="1265400" cy="988560"/>
                </a:xfrm>
                <a:custGeom>
                  <a:avLst/>
                  <a:gdLst>
                    <a:gd name="f0" fmla="val 360"/>
                    <a:gd name="f1" fmla="val 0"/>
                    <a:gd name="f2" fmla="val 982"/>
                    <a:gd name="f3" fmla="val 768"/>
                    <a:gd name="f4" fmla="val 676"/>
                    <a:gd name="f5" fmla="val 666"/>
                    <a:gd name="f6" fmla="val 14"/>
                    <a:gd name="f7" fmla="val 654"/>
                    <a:gd name="f8" fmla="val 36"/>
                    <a:gd name="f9" fmla="val 642"/>
                    <a:gd name="f10" fmla="val 58"/>
                    <a:gd name="f11" fmla="val 620"/>
                    <a:gd name="f12" fmla="val 104"/>
                    <a:gd name="f13" fmla="val 604"/>
                    <a:gd name="f14" fmla="val 146"/>
                    <a:gd name="f15" fmla="val 594"/>
                    <a:gd name="f16" fmla="val 174"/>
                    <a:gd name="f17" fmla="val 592"/>
                    <a:gd name="f18" fmla="val 170"/>
                    <a:gd name="f19" fmla="val 586"/>
                    <a:gd name="f20" fmla="val 164"/>
                    <a:gd name="f21" fmla="val 588"/>
                    <a:gd name="f22" fmla="val 160"/>
                    <a:gd name="f23" fmla="val 156"/>
                    <a:gd name="f24" fmla="val 152"/>
                    <a:gd name="f25" fmla="val 582"/>
                    <a:gd name="f26" fmla="val 148"/>
                    <a:gd name="f27" fmla="val 580"/>
                    <a:gd name="f28" fmla="val 574"/>
                    <a:gd name="f29" fmla="val 144"/>
                    <a:gd name="f30" fmla="val 572"/>
                    <a:gd name="f31" fmla="val 568"/>
                    <a:gd name="f32" fmla="val 564"/>
                    <a:gd name="f33" fmla="val 142"/>
                    <a:gd name="f34" fmla="val 562"/>
                    <a:gd name="f35" fmla="val 560"/>
                    <a:gd name="f36" fmla="val 558"/>
                    <a:gd name="f37" fmla="val 556"/>
                    <a:gd name="f38" fmla="val 150"/>
                    <a:gd name="f39" fmla="val 554"/>
                    <a:gd name="f40" fmla="val 550"/>
                    <a:gd name="f41" fmla="val 546"/>
                    <a:gd name="f42" fmla="val 154"/>
                    <a:gd name="f43" fmla="val 544"/>
                    <a:gd name="f44" fmla="val 158"/>
                    <a:gd name="f45" fmla="val 162"/>
                    <a:gd name="f46" fmla="val 548"/>
                    <a:gd name="f47" fmla="val 168"/>
                    <a:gd name="f48" fmla="val 542"/>
                    <a:gd name="f49" fmla="val 182"/>
                    <a:gd name="f50" fmla="val 522"/>
                    <a:gd name="f51" fmla="val 494"/>
                    <a:gd name="f52" fmla="val 124"/>
                    <a:gd name="f53" fmla="val 460"/>
                    <a:gd name="f54" fmla="val 88"/>
                    <a:gd name="f55" fmla="val 442"/>
                    <a:gd name="f56" fmla="val 70"/>
                    <a:gd name="f57" fmla="val 424"/>
                    <a:gd name="f58" fmla="val 54"/>
                    <a:gd name="f59" fmla="val 384"/>
                    <a:gd name="f60" fmla="val 26"/>
                    <a:gd name="f61" fmla="val 346"/>
                    <a:gd name="f62" fmla="val 8"/>
                    <a:gd name="f63" fmla="val 10"/>
                    <a:gd name="f64" fmla="val 28"/>
                    <a:gd name="f65" fmla="val 24"/>
                    <a:gd name="f66" fmla="val 48"/>
                    <a:gd name="f67" fmla="val 32"/>
                    <a:gd name="f68" fmla="val 38"/>
                    <a:gd name="f69" fmla="val 60"/>
                    <a:gd name="f70" fmla="val 44"/>
                    <a:gd name="f71" fmla="val 62"/>
                    <a:gd name="f72" fmla="val 66"/>
                    <a:gd name="f73" fmla="val 52"/>
                    <a:gd name="f74" fmla="val 56"/>
                    <a:gd name="f75" fmla="val 76"/>
                    <a:gd name="f76" fmla="val 82"/>
                    <a:gd name="f77" fmla="val 68"/>
                    <a:gd name="f78" fmla="val 92"/>
                    <a:gd name="f79" fmla="val 84"/>
                    <a:gd name="f80" fmla="val 96"/>
                    <a:gd name="f81" fmla="val 102"/>
                    <a:gd name="f82" fmla="val 98"/>
                    <a:gd name="f83" fmla="val 108"/>
                    <a:gd name="f84" fmla="val 100"/>
                    <a:gd name="f85" fmla="val 112"/>
                    <a:gd name="f86" fmla="val 118"/>
                    <a:gd name="f87" fmla="val 110"/>
                    <a:gd name="f88" fmla="val 120"/>
                    <a:gd name="f89" fmla="val 132"/>
                    <a:gd name="f90" fmla="val 126"/>
                    <a:gd name="f91" fmla="val 128"/>
                    <a:gd name="f92" fmla="val 166"/>
                    <a:gd name="f93" fmla="val 138"/>
                    <a:gd name="f94" fmla="val 176"/>
                    <a:gd name="f95" fmla="val 184"/>
                    <a:gd name="f96" fmla="val 188"/>
                    <a:gd name="f97" fmla="val 192"/>
                    <a:gd name="f98" fmla="val 196"/>
                    <a:gd name="f99" fmla="val 206"/>
                    <a:gd name="f100" fmla="val 214"/>
                    <a:gd name="f101" fmla="val 218"/>
                    <a:gd name="f102" fmla="val 220"/>
                    <a:gd name="f103" fmla="val 226"/>
                    <a:gd name="f104" fmla="val 172"/>
                    <a:gd name="f105" fmla="val 234"/>
                    <a:gd name="f106" fmla="val 240"/>
                    <a:gd name="f107" fmla="val 248"/>
                    <a:gd name="f108" fmla="val 256"/>
                    <a:gd name="f109" fmla="val 270"/>
                    <a:gd name="f110" fmla="val 216"/>
                    <a:gd name="f111" fmla="val 280"/>
                    <a:gd name="f112" fmla="val 222"/>
                    <a:gd name="f113" fmla="val 284"/>
                    <a:gd name="f114" fmla="val 232"/>
                    <a:gd name="f115" fmla="val 286"/>
                    <a:gd name="f116" fmla="val 242"/>
                    <a:gd name="f117" fmla="val 290"/>
                    <a:gd name="f118" fmla="val 288"/>
                    <a:gd name="f119" fmla="val 296"/>
                    <a:gd name="f120" fmla="val 322"/>
                    <a:gd name="f121" fmla="val 358"/>
                    <a:gd name="f122" fmla="val 276"/>
                    <a:gd name="f123" fmla="val 368"/>
                    <a:gd name="f124" fmla="val 320"/>
                    <a:gd name="f125" fmla="val 316"/>
                    <a:gd name="f126" fmla="val 308"/>
                    <a:gd name="f127" fmla="val 330"/>
                    <a:gd name="f128" fmla="val 300"/>
                    <a:gd name="f129" fmla="val 340"/>
                    <a:gd name="f130" fmla="val 294"/>
                    <a:gd name="f131" fmla="val 348"/>
                    <a:gd name="f132" fmla="val 350"/>
                    <a:gd name="f133" fmla="val 266"/>
                    <a:gd name="f134" fmla="val 412"/>
                    <a:gd name="f135" fmla="val 420"/>
                    <a:gd name="f136" fmla="val 428"/>
                    <a:gd name="f137" fmla="val 264"/>
                    <a:gd name="f138" fmla="val 446"/>
                    <a:gd name="f139" fmla="val 258"/>
                    <a:gd name="f140" fmla="val 484"/>
                    <a:gd name="f141" fmla="val 260"/>
                    <a:gd name="f142" fmla="val 492"/>
                    <a:gd name="f143" fmla="val 498"/>
                    <a:gd name="f144" fmla="val 268"/>
                    <a:gd name="f145" fmla="val 500"/>
                    <a:gd name="f146" fmla="val 272"/>
                    <a:gd name="f147" fmla="val 502"/>
                    <a:gd name="f148" fmla="val 504"/>
                    <a:gd name="f149" fmla="val 278"/>
                    <a:gd name="f150" fmla="val 506"/>
                    <a:gd name="f151" fmla="val 282"/>
                    <a:gd name="f152" fmla="val 514"/>
                    <a:gd name="f153" fmla="val 524"/>
                    <a:gd name="f154" fmla="val 540"/>
                    <a:gd name="f155" fmla="val 292"/>
                    <a:gd name="f156" fmla="val 306"/>
                    <a:gd name="f157" fmla="val 312"/>
                    <a:gd name="f158" fmla="val 318"/>
                    <a:gd name="f159" fmla="val 552"/>
                    <a:gd name="f160" fmla="val 326"/>
                    <a:gd name="f161" fmla="val 328"/>
                    <a:gd name="f162" fmla="val 566"/>
                    <a:gd name="f163" fmla="val 570"/>
                    <a:gd name="f164" fmla="val 332"/>
                    <a:gd name="f165" fmla="val 334"/>
                    <a:gd name="f166" fmla="val 336"/>
                    <a:gd name="f167" fmla="val 598"/>
                    <a:gd name="f168" fmla="val 344"/>
                    <a:gd name="f169" fmla="val 364"/>
                    <a:gd name="f170" fmla="val 370"/>
                    <a:gd name="f171" fmla="val 600"/>
                    <a:gd name="f172" fmla="val 372"/>
                    <a:gd name="f173" fmla="val 374"/>
                    <a:gd name="f174" fmla="val 608"/>
                    <a:gd name="f175" fmla="val 378"/>
                    <a:gd name="f176" fmla="val 612"/>
                    <a:gd name="f177" fmla="val 616"/>
                    <a:gd name="f178" fmla="val 380"/>
                    <a:gd name="f179" fmla="val 622"/>
                    <a:gd name="f180" fmla="val 628"/>
                    <a:gd name="f181" fmla="val 376"/>
                    <a:gd name="f182" fmla="val 636"/>
                    <a:gd name="f183" fmla="val 668"/>
                    <a:gd name="f184" fmla="val 680"/>
                    <a:gd name="f185" fmla="val 354"/>
                    <a:gd name="f186" fmla="val 684"/>
                    <a:gd name="f187" fmla="val 692"/>
                    <a:gd name="f188" fmla="val 702"/>
                    <a:gd name="f189" fmla="val 338"/>
                    <a:gd name="f190" fmla="val 716"/>
                    <a:gd name="f191" fmla="val 720"/>
                    <a:gd name="f192" fmla="val 734"/>
                    <a:gd name="f193" fmla="val 748"/>
                    <a:gd name="f194" fmla="val 754"/>
                    <a:gd name="f195" fmla="val 342"/>
                    <a:gd name="f196" fmla="val 760"/>
                    <a:gd name="f197" fmla="val 764"/>
                    <a:gd name="f198" fmla="val 356"/>
                    <a:gd name="f199" fmla="val 758"/>
                    <a:gd name="f200" fmla="val 386"/>
                    <a:gd name="f201" fmla="val 746"/>
                    <a:gd name="f202" fmla="val 390"/>
                    <a:gd name="f203" fmla="val 730"/>
                    <a:gd name="f204" fmla="val 398"/>
                    <a:gd name="f205" fmla="val 700"/>
                    <a:gd name="f206" fmla="val 406"/>
                    <a:gd name="f207" fmla="val 678"/>
                    <a:gd name="f208" fmla="val 662"/>
                    <a:gd name="f209" fmla="val 414"/>
                    <a:gd name="f210" fmla="val 660"/>
                    <a:gd name="f211" fmla="val 418"/>
                    <a:gd name="f212" fmla="val 658"/>
                    <a:gd name="f213" fmla="val 434"/>
                    <a:gd name="f214" fmla="val 444"/>
                    <a:gd name="f215" fmla="val 656"/>
                    <a:gd name="f216" fmla="val 454"/>
                    <a:gd name="f217" fmla="val 456"/>
                    <a:gd name="f218" fmla="val 462"/>
                    <a:gd name="f219" fmla="val 466"/>
                    <a:gd name="f220" fmla="val 470"/>
                    <a:gd name="f221" fmla="val 474"/>
                    <a:gd name="f222" fmla="val 652"/>
                    <a:gd name="f223" fmla="val 478"/>
                    <a:gd name="f224" fmla="val 648"/>
                    <a:gd name="f225" fmla="val 482"/>
                    <a:gd name="f226" fmla="val 650"/>
                    <a:gd name="f227" fmla="val 510"/>
                    <a:gd name="f228" fmla="val 516"/>
                    <a:gd name="f229" fmla="val 644"/>
                    <a:gd name="f230" fmla="val 520"/>
                    <a:gd name="f231" fmla="val 632"/>
                    <a:gd name="f232" fmla="val 606"/>
                    <a:gd name="f233" fmla="val 530"/>
                    <a:gd name="f234" fmla="val 534"/>
                    <a:gd name="f235" fmla="val 362"/>
                    <a:gd name="f236" fmla="val 576"/>
                    <a:gd name="f237" fmla="val 422"/>
                    <a:gd name="f238" fmla="val 432"/>
                    <a:gd name="f239" fmla="val 448"/>
                    <a:gd name="f240" fmla="val 590"/>
                    <a:gd name="f241" fmla="val 472"/>
                    <a:gd name="f242" fmla="val 602"/>
                    <a:gd name="f243" fmla="val 490"/>
                    <a:gd name="f244" fmla="val 486"/>
                    <a:gd name="f245" fmla="val 624"/>
                    <a:gd name="f246" fmla="val 638"/>
                    <a:gd name="f247" fmla="val 438"/>
                    <a:gd name="f248" fmla="val 630"/>
                    <a:gd name="f249" fmla="val 416"/>
                    <a:gd name="f250" fmla="val 382"/>
                    <a:gd name="f251" fmla="val 626"/>
                    <a:gd name="f252" fmla="val 618"/>
                    <a:gd name="f253" fmla="val 610"/>
                    <a:gd name="f254" fmla="val 298"/>
                    <a:gd name="f255" fmla="val 508"/>
                    <a:gd name="f256" fmla="val 732"/>
                    <a:gd name="f257" fmla="val 736"/>
                    <a:gd name="f258" fmla="val 752"/>
                    <a:gd name="f259" fmla="val 756"/>
                    <a:gd name="f260" fmla="val 762"/>
                    <a:gd name="f261" fmla="val 774"/>
                    <a:gd name="f262" fmla="val 776"/>
                    <a:gd name="f263" fmla="val 784"/>
                    <a:gd name="f264" fmla="val 788"/>
                    <a:gd name="f265" fmla="val 790"/>
                    <a:gd name="f266" fmla="val 794"/>
                    <a:gd name="f267" fmla="val 804"/>
                    <a:gd name="f268" fmla="val 808"/>
                    <a:gd name="f269" fmla="val 812"/>
                    <a:gd name="f270" fmla="val 816"/>
                    <a:gd name="f271" fmla="val 596"/>
                    <a:gd name="f272" fmla="val 820"/>
                    <a:gd name="f273" fmla="val 826"/>
                    <a:gd name="f274" fmla="val 832"/>
                    <a:gd name="f275" fmla="val 836"/>
                    <a:gd name="f276" fmla="val 834"/>
                    <a:gd name="f277" fmla="val 842"/>
                    <a:gd name="f278" fmla="val 850"/>
                    <a:gd name="f279" fmla="val 856"/>
                    <a:gd name="f280" fmla="val 866"/>
                    <a:gd name="f281" fmla="val 872"/>
                    <a:gd name="f282" fmla="val 584"/>
                    <a:gd name="f283" fmla="val 874"/>
                    <a:gd name="f284" fmla="val 886"/>
                    <a:gd name="f285" fmla="val 898"/>
                    <a:gd name="f286" fmla="val 916"/>
                    <a:gd name="f287" fmla="val 926"/>
                    <a:gd name="f288" fmla="val 934"/>
                    <a:gd name="f289" fmla="val 664"/>
                    <a:gd name="f290" fmla="val 944"/>
                    <a:gd name="f291" fmla="val 952"/>
                    <a:gd name="f292" fmla="val 670"/>
                    <a:gd name="f293" fmla="val 958"/>
                    <a:gd name="f294" fmla="val 964"/>
                    <a:gd name="f295" fmla="val 968"/>
                    <a:gd name="f296" fmla="val 972"/>
                    <a:gd name="f297" fmla="val 974"/>
                    <a:gd name="f298" fmla="val 970"/>
                    <a:gd name="f299" fmla="val 962"/>
                    <a:gd name="f300" fmla="val 936"/>
                    <a:gd name="f301" fmla="val 928"/>
                    <a:gd name="f302" fmla="val 920"/>
                    <a:gd name="f303" fmla="val 900"/>
                    <a:gd name="f304" fmla="val 894"/>
                    <a:gd name="f305" fmla="val 892"/>
                    <a:gd name="f306" fmla="val 536"/>
                    <a:gd name="f307" fmla="val 890"/>
                    <a:gd name="f308" fmla="val 526"/>
                    <a:gd name="f309" fmla="val 904"/>
                    <a:gd name="f310" fmla="val 912"/>
                    <a:gd name="f311" fmla="val 918"/>
                    <a:gd name="f312" fmla="val 924"/>
                    <a:gd name="f313" fmla="val 496"/>
                    <a:gd name="f314" fmla="val 468"/>
                    <a:gd name="f315" fmla="val 452"/>
                    <a:gd name="f316" fmla="val 932"/>
                    <a:gd name="f317" fmla="val 938"/>
                    <a:gd name="f318" fmla="val 942"/>
                    <a:gd name="f319" fmla="val 950"/>
                    <a:gd name="f320" fmla="val 436"/>
                    <a:gd name="f321" fmla="val 948"/>
                    <a:gd name="f322" fmla="val 402"/>
                    <a:gd name="f323" fmla="val 394"/>
                    <a:gd name="f324" fmla="val 392"/>
                    <a:gd name="f325" fmla="val 956"/>
                    <a:gd name="f326" fmla="val 388"/>
                    <a:gd name="f327" fmla="val 366"/>
                    <a:gd name="f328" fmla="val 954"/>
                    <a:gd name="f329" fmla="val 930"/>
                    <a:gd name="f330" fmla="val 310"/>
                    <a:gd name="f331" fmla="val 302"/>
                    <a:gd name="f332" fmla="val 884"/>
                    <a:gd name="f333" fmla="val 252"/>
                    <a:gd name="f334" fmla="val 250"/>
                    <a:gd name="f335" fmla="val 882"/>
                    <a:gd name="f336" fmla="val 876"/>
                    <a:gd name="f337" fmla="val 244"/>
                    <a:gd name="f338" fmla="val 238"/>
                    <a:gd name="f339" fmla="val 228"/>
                    <a:gd name="f340" fmla="val 792"/>
                    <a:gd name="f341" fmla="val 204"/>
                    <a:gd name="f342" fmla="val 800"/>
                    <a:gd name="f343" fmla="val 202"/>
                    <a:gd name="f344" fmla="val 194"/>
                    <a:gd name="f345" fmla="val 860"/>
                    <a:gd name="f346" fmla="val 190"/>
                    <a:gd name="f347" fmla="val 888"/>
                    <a:gd name="f348" fmla="val 186"/>
                    <a:gd name="f349" fmla="val 914"/>
                    <a:gd name="f350" fmla="val 178"/>
                    <a:gd name="f351" fmla="val 130"/>
                    <a:gd name="f352" fmla="val 960"/>
                    <a:gd name="f353" fmla="val 94"/>
                    <a:gd name="f354" fmla="val 966"/>
                    <a:gd name="f355" fmla="val 78"/>
                    <a:gd name="f356" fmla="val 50"/>
                    <a:gd name="f357" fmla="val 30"/>
                    <a:gd name="f358" fmla="val 978"/>
                    <a:gd name="f359" fmla="val 980"/>
                    <a:gd name="f360" fmla="val 20"/>
                    <a:gd name="f361" fmla="val 18"/>
                    <a:gd name="f362" fmla="val 16"/>
                    <a:gd name="f363" fmla="val 97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82" h="768">
                      <a:moveTo>
                        <a:pt x="f4" y="f1"/>
                      </a:moveTo>
                      <a:lnTo>
                        <a:pt x="f4" y="f1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3"/>
                      </a:lnTo>
                      <a:lnTo>
                        <a:pt x="f21" y="f23"/>
                      </a:lnTo>
                      <a:lnTo>
                        <a:pt x="f19" y="f24"/>
                      </a:lnTo>
                      <a:lnTo>
                        <a:pt x="f25" y="f26"/>
                      </a:lnTo>
                      <a:lnTo>
                        <a:pt x="f27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29"/>
                      </a:lnTo>
                      <a:lnTo>
                        <a:pt x="f30" y="f29"/>
                      </a:lnTo>
                      <a:lnTo>
                        <a:pt x="f31" y="f29"/>
                      </a:lnTo>
                      <a:lnTo>
                        <a:pt x="f31" y="f29"/>
                      </a:lnTo>
                      <a:lnTo>
                        <a:pt x="f32" y="f33"/>
                      </a:lnTo>
                      <a:lnTo>
                        <a:pt x="f32" y="f29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5" y="f29"/>
                      </a:lnTo>
                      <a:lnTo>
                        <a:pt x="f35" y="f14"/>
                      </a:lnTo>
                      <a:lnTo>
                        <a:pt x="f36" y="f14"/>
                      </a:lnTo>
                      <a:lnTo>
                        <a:pt x="f37" y="f26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9" y="f38"/>
                      </a:lnTo>
                      <a:lnTo>
                        <a:pt x="f39" y="f38"/>
                      </a:lnTo>
                      <a:lnTo>
                        <a:pt x="f40" y="f24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5"/>
                      </a:lnTo>
                      <a:lnTo>
                        <a:pt x="f43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44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1"/>
                      </a:lnTo>
                      <a:lnTo>
                        <a:pt x="f1" y="f1"/>
                      </a:lnTo>
                      <a:lnTo>
                        <a:pt x="f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58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66" y="f72"/>
                      </a:lnTo>
                      <a:lnTo>
                        <a:pt x="f73" y="f56"/>
                      </a:lnTo>
                      <a:lnTo>
                        <a:pt x="f74" y="f75"/>
                      </a:lnTo>
                      <a:lnTo>
                        <a:pt x="f74" y="f75"/>
                      </a:lnTo>
                      <a:lnTo>
                        <a:pt x="f71" y="f76"/>
                      </a:lnTo>
                      <a:lnTo>
                        <a:pt x="f77" y="f54"/>
                      </a:lnTo>
                      <a:lnTo>
                        <a:pt x="f75" y="f78"/>
                      </a:lnTo>
                      <a:lnTo>
                        <a:pt x="f75" y="f78"/>
                      </a:lnTo>
                      <a:lnTo>
                        <a:pt x="f79" y="f80"/>
                      </a:lnTo>
                      <a:lnTo>
                        <a:pt x="f78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12" y="f86"/>
                      </a:lnTo>
                      <a:lnTo>
                        <a:pt x="f87" y="f52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33"/>
                      </a:lnTo>
                      <a:lnTo>
                        <a:pt x="f91" y="f24"/>
                      </a:lnTo>
                      <a:lnTo>
                        <a:pt x="f91" y="f42"/>
                      </a:lnTo>
                      <a:lnTo>
                        <a:pt x="f91" y="f44"/>
                      </a:lnTo>
                      <a:lnTo>
                        <a:pt x="f91" y="f44"/>
                      </a:lnTo>
                      <a:lnTo>
                        <a:pt x="f90" y="f22"/>
                      </a:lnTo>
                      <a:lnTo>
                        <a:pt x="f91" y="f45"/>
                      </a:lnTo>
                      <a:lnTo>
                        <a:pt x="f89" y="f92"/>
                      </a:lnTo>
                      <a:lnTo>
                        <a:pt x="f93" y="f18"/>
                      </a:lnTo>
                      <a:lnTo>
                        <a:pt x="f93" y="f18"/>
                      </a:lnTo>
                      <a:lnTo>
                        <a:pt x="f29" y="f94"/>
                      </a:lnTo>
                      <a:lnTo>
                        <a:pt x="f14" y="f49"/>
                      </a:lnTo>
                      <a:lnTo>
                        <a:pt x="f14" y="f95"/>
                      </a:lnTo>
                      <a:lnTo>
                        <a:pt x="f14" y="f96"/>
                      </a:lnTo>
                      <a:lnTo>
                        <a:pt x="f14" y="f96"/>
                      </a:lnTo>
                      <a:lnTo>
                        <a:pt x="f14" y="f97"/>
                      </a:lnTo>
                      <a:lnTo>
                        <a:pt x="f14" y="f98"/>
                      </a:lnTo>
                      <a:lnTo>
                        <a:pt x="f38" y="f99"/>
                      </a:lnTo>
                      <a:lnTo>
                        <a:pt x="f23" y="f100"/>
                      </a:lnTo>
                      <a:lnTo>
                        <a:pt x="f45" y="f101"/>
                      </a:lnTo>
                      <a:lnTo>
                        <a:pt x="f45" y="f101"/>
                      </a:lnTo>
                      <a:lnTo>
                        <a:pt x="f92" y="f102"/>
                      </a:lnTo>
                      <a:lnTo>
                        <a:pt x="f18" y="f103"/>
                      </a:lnTo>
                      <a:lnTo>
                        <a:pt x="f104" y="f105"/>
                      </a:lnTo>
                      <a:lnTo>
                        <a:pt x="f104" y="f105"/>
                      </a:lnTo>
                      <a:lnTo>
                        <a:pt x="f94" y="f106"/>
                      </a:lnTo>
                      <a:lnTo>
                        <a:pt x="f49" y="f107"/>
                      </a:lnTo>
                      <a:lnTo>
                        <a:pt x="f97" y="f108"/>
                      </a:lnTo>
                      <a:lnTo>
                        <a:pt x="f97" y="f108"/>
                      </a:lnTo>
                      <a:lnTo>
                        <a:pt x="f99" y="f109"/>
                      </a:lnTo>
                      <a:lnTo>
                        <a:pt x="f110" y="f111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09" y="f118"/>
                      </a:lnTo>
                      <a:lnTo>
                        <a:pt x="f119" y="f113"/>
                      </a:lnTo>
                      <a:lnTo>
                        <a:pt x="f120" y="f111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19" y="f61"/>
                      </a:lnTo>
                      <a:lnTo>
                        <a:pt x="f130" y="f131"/>
                      </a:lnTo>
                      <a:lnTo>
                        <a:pt x="f130" y="f132"/>
                      </a:lnTo>
                      <a:lnTo>
                        <a:pt x="f133" y="f134"/>
                      </a:lnTo>
                      <a:lnTo>
                        <a:pt x="f109" y="f135"/>
                      </a:lnTo>
                      <a:lnTo>
                        <a:pt x="f109" y="f136"/>
                      </a:lnTo>
                      <a:lnTo>
                        <a:pt x="f137" y="f138"/>
                      </a:lnTo>
                      <a:lnTo>
                        <a:pt x="f139" y="f53"/>
                      </a:lnTo>
                      <a:lnTo>
                        <a:pt x="f108" y="f140"/>
                      </a:lnTo>
                      <a:lnTo>
                        <a:pt x="f108" y="f140"/>
                      </a:lnTo>
                      <a:lnTo>
                        <a:pt x="f141" y="f142"/>
                      </a:lnTo>
                      <a:lnTo>
                        <a:pt x="f137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2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3"/>
                      </a:lnTo>
                      <a:lnTo>
                        <a:pt x="f115" y="f154"/>
                      </a:lnTo>
                      <a:lnTo>
                        <a:pt x="f115" y="f154"/>
                      </a:lnTo>
                      <a:lnTo>
                        <a:pt x="f118" y="f48"/>
                      </a:lnTo>
                      <a:lnTo>
                        <a:pt x="f155" y="f41"/>
                      </a:lnTo>
                      <a:lnTo>
                        <a:pt x="f128" y="f40"/>
                      </a:lnTo>
                      <a:lnTo>
                        <a:pt x="f156" y="f40"/>
                      </a:lnTo>
                      <a:lnTo>
                        <a:pt x="f157" y="f40"/>
                      </a:lnTo>
                      <a:lnTo>
                        <a:pt x="f157" y="f40"/>
                      </a:lnTo>
                      <a:lnTo>
                        <a:pt x="f158" y="f40"/>
                      </a:lnTo>
                      <a:lnTo>
                        <a:pt x="f120" y="f159"/>
                      </a:lnTo>
                      <a:lnTo>
                        <a:pt x="f160" y="f39"/>
                      </a:lnTo>
                      <a:lnTo>
                        <a:pt x="f161" y="f36"/>
                      </a:lnTo>
                      <a:lnTo>
                        <a:pt x="f127" y="f162"/>
                      </a:lnTo>
                      <a:lnTo>
                        <a:pt x="f127" y="f163"/>
                      </a:lnTo>
                      <a:lnTo>
                        <a:pt x="f127" y="f163"/>
                      </a:lnTo>
                      <a:lnTo>
                        <a:pt x="f164" y="f27"/>
                      </a:lnTo>
                      <a:lnTo>
                        <a:pt x="f165" y="f21"/>
                      </a:lnTo>
                      <a:lnTo>
                        <a:pt x="f166" y="f15"/>
                      </a:lnTo>
                      <a:lnTo>
                        <a:pt x="f166" y="f15"/>
                      </a:lnTo>
                      <a:lnTo>
                        <a:pt x="f129" y="f167"/>
                      </a:lnTo>
                      <a:lnTo>
                        <a:pt x="f168" y="f167"/>
                      </a:lnTo>
                      <a:lnTo>
                        <a:pt x="f132" y="f167"/>
                      </a:lnTo>
                      <a:lnTo>
                        <a:pt x="f132" y="f167"/>
                      </a:lnTo>
                      <a:lnTo>
                        <a:pt x="f121" y="f167"/>
                      </a:lnTo>
                      <a:lnTo>
                        <a:pt x="f169" y="f167"/>
                      </a:lnTo>
                      <a:lnTo>
                        <a:pt x="f170" y="f171"/>
                      </a:lnTo>
                      <a:lnTo>
                        <a:pt x="f172" y="f13"/>
                      </a:lnTo>
                      <a:lnTo>
                        <a:pt x="f172" y="f13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75" y="f177"/>
                      </a:lnTo>
                      <a:lnTo>
                        <a:pt x="f178" y="f179"/>
                      </a:lnTo>
                      <a:lnTo>
                        <a:pt x="f175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69" y="f183"/>
                      </a:lnTo>
                      <a:lnTo>
                        <a:pt x="f0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31" y="f187"/>
                      </a:lnTo>
                      <a:lnTo>
                        <a:pt x="f168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66" y="f191"/>
                      </a:lnTo>
                      <a:lnTo>
                        <a:pt x="f165" y="f192"/>
                      </a:lnTo>
                      <a:lnTo>
                        <a:pt x="f166" y="f193"/>
                      </a:lnTo>
                      <a:lnTo>
                        <a:pt x="f189" y="f194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31" y="f197"/>
                      </a:lnTo>
                      <a:lnTo>
                        <a:pt x="f198" y="f3"/>
                      </a:lnTo>
                      <a:lnTo>
                        <a:pt x="f169" y="f3"/>
                      </a:lnTo>
                      <a:lnTo>
                        <a:pt x="f169" y="f3"/>
                      </a:lnTo>
                      <a:lnTo>
                        <a:pt x="f172" y="f197"/>
                      </a:lnTo>
                      <a:lnTo>
                        <a:pt x="f175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34" y="f208"/>
                      </a:lnTo>
                      <a:lnTo>
                        <a:pt x="f134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6" y="f7"/>
                      </a:lnTo>
                      <a:lnTo>
                        <a:pt x="f213" y="f7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0"/>
                      </a:lnTo>
                      <a:lnTo>
                        <a:pt x="f217" y="f210"/>
                      </a:lnTo>
                      <a:lnTo>
                        <a:pt x="f217" y="f208"/>
                      </a:lnTo>
                      <a:lnTo>
                        <a:pt x="f216" y="f208"/>
                      </a:lnTo>
                      <a:lnTo>
                        <a:pt x="f217" y="f208"/>
                      </a:lnTo>
                      <a:lnTo>
                        <a:pt x="f217" y="f208"/>
                      </a:lnTo>
                      <a:lnTo>
                        <a:pt x="f218" y="f210"/>
                      </a:lnTo>
                      <a:lnTo>
                        <a:pt x="f219" y="f212"/>
                      </a:lnTo>
                      <a:lnTo>
                        <a:pt x="f220" y="f7"/>
                      </a:lnTo>
                      <a:lnTo>
                        <a:pt x="f220" y="f7"/>
                      </a:lnTo>
                      <a:lnTo>
                        <a:pt x="f221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142" y="f224"/>
                      </a:lnTo>
                      <a:lnTo>
                        <a:pt x="f143" y="f226"/>
                      </a:lnTo>
                      <a:lnTo>
                        <a:pt x="f143" y="f226"/>
                      </a:lnTo>
                      <a:lnTo>
                        <a:pt x="f145" y="f226"/>
                      </a:lnTo>
                      <a:lnTo>
                        <a:pt x="f148" y="f222"/>
                      </a:lnTo>
                      <a:lnTo>
                        <a:pt x="f227" y="f226"/>
                      </a:lnTo>
                      <a:lnTo>
                        <a:pt x="f152" y="f224"/>
                      </a:lnTo>
                      <a:lnTo>
                        <a:pt x="f228" y="f229"/>
                      </a:lnTo>
                      <a:lnTo>
                        <a:pt x="f228" y="f229"/>
                      </a:lnTo>
                      <a:lnTo>
                        <a:pt x="f230" y="f231"/>
                      </a:lnTo>
                      <a:lnTo>
                        <a:pt x="f50" y="f11"/>
                      </a:lnTo>
                      <a:lnTo>
                        <a:pt x="f50" y="f232"/>
                      </a:lnTo>
                      <a:lnTo>
                        <a:pt x="f233" y="f25"/>
                      </a:lnTo>
                      <a:lnTo>
                        <a:pt x="f233" y="f30"/>
                      </a:lnTo>
                      <a:lnTo>
                        <a:pt x="f43" y="f163"/>
                      </a:lnTo>
                      <a:lnTo>
                        <a:pt x="f40" y="f234"/>
                      </a:lnTo>
                      <a:lnTo>
                        <a:pt x="f37" y="f221"/>
                      </a:lnTo>
                      <a:lnTo>
                        <a:pt x="f36" y="f204"/>
                      </a:lnTo>
                      <a:lnTo>
                        <a:pt x="f36" y="f129"/>
                      </a:lnTo>
                      <a:lnTo>
                        <a:pt x="f36" y="f129"/>
                      </a:lnTo>
                      <a:lnTo>
                        <a:pt x="f35" y="f164"/>
                      </a:lnTo>
                      <a:lnTo>
                        <a:pt x="f34" y="f120"/>
                      </a:lnTo>
                      <a:lnTo>
                        <a:pt x="f34" y="f126"/>
                      </a:lnTo>
                      <a:lnTo>
                        <a:pt x="f34" y="f126"/>
                      </a:lnTo>
                      <a:lnTo>
                        <a:pt x="f35" y="f128"/>
                      </a:lnTo>
                      <a:lnTo>
                        <a:pt x="f34" y="f119"/>
                      </a:lnTo>
                      <a:lnTo>
                        <a:pt x="f32" y="f130"/>
                      </a:lnTo>
                      <a:lnTo>
                        <a:pt x="f31" y="f130"/>
                      </a:lnTo>
                      <a:lnTo>
                        <a:pt x="f31" y="f156"/>
                      </a:lnTo>
                      <a:lnTo>
                        <a:pt x="f163" y="f189"/>
                      </a:lnTo>
                      <a:lnTo>
                        <a:pt x="f28" y="f131"/>
                      </a:lnTo>
                      <a:lnTo>
                        <a:pt x="f163" y="f235"/>
                      </a:lnTo>
                      <a:lnTo>
                        <a:pt x="f28" y="f59"/>
                      </a:lnTo>
                      <a:lnTo>
                        <a:pt x="f236" y="f202"/>
                      </a:lnTo>
                      <a:lnTo>
                        <a:pt x="f27" y="f237"/>
                      </a:lnTo>
                      <a:lnTo>
                        <a:pt x="f19" y="f237"/>
                      </a:lnTo>
                      <a:lnTo>
                        <a:pt x="f19" y="f136"/>
                      </a:lnTo>
                      <a:lnTo>
                        <a:pt x="f25" y="f238"/>
                      </a:lnTo>
                      <a:lnTo>
                        <a:pt x="f19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11" y="f145"/>
                      </a:lnTo>
                      <a:lnTo>
                        <a:pt x="f11" y="f244"/>
                      </a:lnTo>
                      <a:lnTo>
                        <a:pt x="f245" y="f143"/>
                      </a:lnTo>
                      <a:lnTo>
                        <a:pt x="f182" y="f140"/>
                      </a:lnTo>
                      <a:lnTo>
                        <a:pt x="f9" y="f218"/>
                      </a:lnTo>
                      <a:lnTo>
                        <a:pt x="f246" y="f247"/>
                      </a:lnTo>
                      <a:lnTo>
                        <a:pt x="f182" y="f57"/>
                      </a:lnTo>
                      <a:lnTo>
                        <a:pt x="f231" y="f135"/>
                      </a:lnTo>
                      <a:lnTo>
                        <a:pt x="f248" y="f249"/>
                      </a:lnTo>
                      <a:lnTo>
                        <a:pt x="f182" y="f134"/>
                      </a:lnTo>
                      <a:lnTo>
                        <a:pt x="f248" y="f250"/>
                      </a:lnTo>
                      <a:lnTo>
                        <a:pt x="f180" y="f181"/>
                      </a:lnTo>
                      <a:lnTo>
                        <a:pt x="f251" y="f185"/>
                      </a:lnTo>
                      <a:lnTo>
                        <a:pt x="f252" y="f129"/>
                      </a:lnTo>
                      <a:lnTo>
                        <a:pt x="f252" y="f127"/>
                      </a:lnTo>
                      <a:lnTo>
                        <a:pt x="f253" y="f128"/>
                      </a:lnTo>
                      <a:lnTo>
                        <a:pt x="f232" y="f118"/>
                      </a:lnTo>
                      <a:lnTo>
                        <a:pt x="f232" y="f118"/>
                      </a:lnTo>
                      <a:lnTo>
                        <a:pt x="f253" y="f115"/>
                      </a:lnTo>
                      <a:lnTo>
                        <a:pt x="f176" y="f118"/>
                      </a:lnTo>
                      <a:lnTo>
                        <a:pt x="f177" y="f155"/>
                      </a:lnTo>
                      <a:lnTo>
                        <a:pt x="f252" y="f254"/>
                      </a:lnTo>
                      <a:lnTo>
                        <a:pt x="f252" y="f254"/>
                      </a:lnTo>
                      <a:lnTo>
                        <a:pt x="f179" y="f157"/>
                      </a:lnTo>
                      <a:lnTo>
                        <a:pt x="f251" y="f120"/>
                      </a:lnTo>
                      <a:lnTo>
                        <a:pt x="f231" y="f161"/>
                      </a:lnTo>
                      <a:lnTo>
                        <a:pt x="f222" y="f59"/>
                      </a:lnTo>
                      <a:lnTo>
                        <a:pt x="f207" y="f216"/>
                      </a:lnTo>
                      <a:lnTo>
                        <a:pt x="f188" y="f255"/>
                      </a:lnTo>
                      <a:lnTo>
                        <a:pt x="f191" y="f154"/>
                      </a:lnTo>
                      <a:lnTo>
                        <a:pt x="f256" y="f154"/>
                      </a:lnTo>
                      <a:lnTo>
                        <a:pt x="f257" y="f46"/>
                      </a:lnTo>
                      <a:lnTo>
                        <a:pt x="f258" y="f31"/>
                      </a:lnTo>
                      <a:lnTo>
                        <a:pt x="f258" y="f31"/>
                      </a:lnTo>
                      <a:lnTo>
                        <a:pt x="f259" y="f25"/>
                      </a:lnTo>
                      <a:lnTo>
                        <a:pt x="f260" y="f17"/>
                      </a:lnTo>
                      <a:lnTo>
                        <a:pt x="f3" y="f242"/>
                      </a:lnTo>
                      <a:lnTo>
                        <a:pt x="f3" y="f242"/>
                      </a:lnTo>
                      <a:lnTo>
                        <a:pt x="f261" y="f13"/>
                      </a:lnTo>
                      <a:lnTo>
                        <a:pt x="f262" y="f232"/>
                      </a:lnTo>
                      <a:lnTo>
                        <a:pt x="f263" y="f13"/>
                      </a:lnTo>
                      <a:lnTo>
                        <a:pt x="f264" y="f242"/>
                      </a:lnTo>
                      <a:lnTo>
                        <a:pt x="f265" y="f242"/>
                      </a:lnTo>
                      <a:lnTo>
                        <a:pt x="f265" y="f242"/>
                      </a:lnTo>
                      <a:lnTo>
                        <a:pt x="f266" y="f167"/>
                      </a:lnTo>
                      <a:lnTo>
                        <a:pt x="f267" y="f15"/>
                      </a:lnTo>
                      <a:lnTo>
                        <a:pt x="f267" y="f15"/>
                      </a:lnTo>
                      <a:lnTo>
                        <a:pt x="f268" y="f15"/>
                      </a:lnTo>
                      <a:lnTo>
                        <a:pt x="f269" y="f15"/>
                      </a:lnTo>
                      <a:lnTo>
                        <a:pt x="f270" y="f271"/>
                      </a:lnTo>
                      <a:lnTo>
                        <a:pt x="f270" y="f271"/>
                      </a:lnTo>
                      <a:lnTo>
                        <a:pt x="f272" y="f167"/>
                      </a:lnTo>
                      <a:lnTo>
                        <a:pt x="f273" y="f171"/>
                      </a:lnTo>
                      <a:lnTo>
                        <a:pt x="f274" y="f171"/>
                      </a:lnTo>
                      <a:lnTo>
                        <a:pt x="f274" y="f171"/>
                      </a:lnTo>
                      <a:lnTo>
                        <a:pt x="f275" y="f171"/>
                      </a:lnTo>
                      <a:lnTo>
                        <a:pt x="f276" y="f167"/>
                      </a:lnTo>
                      <a:lnTo>
                        <a:pt x="f274" y="f167"/>
                      </a:lnTo>
                      <a:lnTo>
                        <a:pt x="f276" y="f271"/>
                      </a:lnTo>
                      <a:lnTo>
                        <a:pt x="f277" y="f240"/>
                      </a:lnTo>
                      <a:lnTo>
                        <a:pt x="f277" y="f240"/>
                      </a:lnTo>
                      <a:lnTo>
                        <a:pt x="f278" y="f19"/>
                      </a:lnTo>
                      <a:lnTo>
                        <a:pt x="f279" y="f25"/>
                      </a:lnTo>
                      <a:lnTo>
                        <a:pt x="f280" y="f25"/>
                      </a:lnTo>
                      <a:lnTo>
                        <a:pt x="f281" y="f282"/>
                      </a:lnTo>
                      <a:lnTo>
                        <a:pt x="f283" y="f19"/>
                      </a:lnTo>
                      <a:lnTo>
                        <a:pt x="f283" y="f19"/>
                      </a:lnTo>
                      <a:lnTo>
                        <a:pt x="f284" y="f167"/>
                      </a:lnTo>
                      <a:lnTo>
                        <a:pt x="f285" y="f177"/>
                      </a:lnTo>
                      <a:lnTo>
                        <a:pt x="f286" y="f9"/>
                      </a:lnTo>
                      <a:lnTo>
                        <a:pt x="f286" y="f9"/>
                      </a:lnTo>
                      <a:lnTo>
                        <a:pt x="f287" y="f215"/>
                      </a:lnTo>
                      <a:lnTo>
                        <a:pt x="f288" y="f289"/>
                      </a:lnTo>
                      <a:lnTo>
                        <a:pt x="f290" y="f183"/>
                      </a:lnTo>
                      <a:lnTo>
                        <a:pt x="f291" y="f292"/>
                      </a:lnTo>
                      <a:lnTo>
                        <a:pt x="f293" y="f183"/>
                      </a:lnTo>
                      <a:lnTo>
                        <a:pt x="f294" y="f5"/>
                      </a:lnTo>
                      <a:lnTo>
                        <a:pt x="f295" y="f210"/>
                      </a:lnTo>
                      <a:lnTo>
                        <a:pt x="f296" y="f7"/>
                      </a:lnTo>
                      <a:lnTo>
                        <a:pt x="f296" y="f7"/>
                      </a:lnTo>
                      <a:lnTo>
                        <a:pt x="f297" y="f224"/>
                      </a:lnTo>
                      <a:lnTo>
                        <a:pt x="f297" y="f9"/>
                      </a:lnTo>
                      <a:lnTo>
                        <a:pt x="f298" y="f180"/>
                      </a:lnTo>
                      <a:lnTo>
                        <a:pt x="f294" y="f177"/>
                      </a:lnTo>
                      <a:lnTo>
                        <a:pt x="f299" y="f176"/>
                      </a:lnTo>
                      <a:lnTo>
                        <a:pt x="f299" y="f176"/>
                      </a:lnTo>
                      <a:lnTo>
                        <a:pt x="f291" y="f171"/>
                      </a:lnTo>
                      <a:lnTo>
                        <a:pt x="f290" y="f17"/>
                      </a:lnTo>
                      <a:lnTo>
                        <a:pt x="f300" y="f21"/>
                      </a:lnTo>
                      <a:lnTo>
                        <a:pt x="f300" y="f21"/>
                      </a:lnTo>
                      <a:lnTo>
                        <a:pt x="f301" y="f282"/>
                      </a:lnTo>
                      <a:lnTo>
                        <a:pt x="f302" y="f236"/>
                      </a:lnTo>
                      <a:lnTo>
                        <a:pt x="f303" y="f40"/>
                      </a:lnTo>
                      <a:lnTo>
                        <a:pt x="f303" y="f40"/>
                      </a:lnTo>
                      <a:lnTo>
                        <a:pt x="f304" y="f48"/>
                      </a:lnTo>
                      <a:lnTo>
                        <a:pt x="f305" y="f306"/>
                      </a:lnTo>
                      <a:lnTo>
                        <a:pt x="f307" y="f233"/>
                      </a:lnTo>
                      <a:lnTo>
                        <a:pt x="f307" y="f308"/>
                      </a:lnTo>
                      <a:lnTo>
                        <a:pt x="f305" y="f230"/>
                      </a:lnTo>
                      <a:lnTo>
                        <a:pt x="f304" y="f228"/>
                      </a:lnTo>
                      <a:lnTo>
                        <a:pt x="f304" y="f228"/>
                      </a:lnTo>
                      <a:lnTo>
                        <a:pt x="f304" y="f152"/>
                      </a:lnTo>
                      <a:lnTo>
                        <a:pt x="f285" y="f227"/>
                      </a:lnTo>
                      <a:lnTo>
                        <a:pt x="f309" y="f255"/>
                      </a:lnTo>
                      <a:lnTo>
                        <a:pt x="f310" y="f150"/>
                      </a:lnTo>
                      <a:lnTo>
                        <a:pt x="f310" y="f150"/>
                      </a:lnTo>
                      <a:lnTo>
                        <a:pt x="f311" y="f148"/>
                      </a:lnTo>
                      <a:lnTo>
                        <a:pt x="f302" y="f145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2" y="f243"/>
                      </a:lnTo>
                      <a:lnTo>
                        <a:pt x="f312" y="f225"/>
                      </a:lnTo>
                      <a:lnTo>
                        <a:pt x="f302" y="f241"/>
                      </a:lnTo>
                      <a:lnTo>
                        <a:pt x="f302" y="f241"/>
                      </a:lnTo>
                      <a:lnTo>
                        <a:pt x="f302" y="f314"/>
                      </a:lnTo>
                      <a:lnTo>
                        <a:pt x="f302" y="f53"/>
                      </a:lnTo>
                      <a:lnTo>
                        <a:pt x="f302" y="f217"/>
                      </a:lnTo>
                      <a:lnTo>
                        <a:pt x="f312" y="f315"/>
                      </a:lnTo>
                      <a:lnTo>
                        <a:pt x="f287" y="f239"/>
                      </a:lnTo>
                      <a:lnTo>
                        <a:pt x="f316" y="f138"/>
                      </a:lnTo>
                      <a:lnTo>
                        <a:pt x="f316" y="f138"/>
                      </a:lnTo>
                      <a:lnTo>
                        <a:pt x="f317" y="f138"/>
                      </a:lnTo>
                      <a:lnTo>
                        <a:pt x="f318" y="f55"/>
                      </a:lnTo>
                      <a:lnTo>
                        <a:pt x="f319" y="f320"/>
                      </a:lnTo>
                      <a:lnTo>
                        <a:pt x="f291" y="f238"/>
                      </a:lnTo>
                      <a:lnTo>
                        <a:pt x="f291" y="f136"/>
                      </a:lnTo>
                      <a:lnTo>
                        <a:pt x="f291" y="f134"/>
                      </a:lnTo>
                      <a:lnTo>
                        <a:pt x="f291" y="f134"/>
                      </a:lnTo>
                      <a:lnTo>
                        <a:pt x="f321" y="f322"/>
                      </a:lnTo>
                      <a:lnTo>
                        <a:pt x="f319" y="f323"/>
                      </a:lnTo>
                      <a:lnTo>
                        <a:pt x="f291" y="f324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293" y="f200"/>
                      </a:lnTo>
                      <a:lnTo>
                        <a:pt x="f299" y="f250"/>
                      </a:lnTo>
                      <a:lnTo>
                        <a:pt x="f294" y="f173"/>
                      </a:lnTo>
                      <a:lnTo>
                        <a:pt x="f299" y="f327"/>
                      </a:lnTo>
                      <a:lnTo>
                        <a:pt x="f328" y="f168"/>
                      </a:lnTo>
                      <a:lnTo>
                        <a:pt x="f290" y="f164"/>
                      </a:lnTo>
                      <a:lnTo>
                        <a:pt x="f288" y="f158"/>
                      </a:lnTo>
                      <a:lnTo>
                        <a:pt x="f329" y="f330"/>
                      </a:lnTo>
                      <a:lnTo>
                        <a:pt x="f329" y="f331"/>
                      </a:lnTo>
                      <a:lnTo>
                        <a:pt x="f332" y="f333"/>
                      </a:lnTo>
                      <a:lnTo>
                        <a:pt x="f332" y="f333"/>
                      </a:lnTo>
                      <a:lnTo>
                        <a:pt x="f332" y="f334"/>
                      </a:lnTo>
                      <a:lnTo>
                        <a:pt x="f335" y="f107"/>
                      </a:lnTo>
                      <a:lnTo>
                        <a:pt x="f336" y="f337"/>
                      </a:lnTo>
                      <a:lnTo>
                        <a:pt x="f280" y="f338"/>
                      </a:lnTo>
                      <a:lnTo>
                        <a:pt x="f278" y="f339"/>
                      </a:lnTo>
                      <a:lnTo>
                        <a:pt x="f340" y="f341"/>
                      </a:lnTo>
                      <a:lnTo>
                        <a:pt x="f342" y="f343"/>
                      </a:lnTo>
                      <a:lnTo>
                        <a:pt x="f276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350"/>
                      </a:lnTo>
                      <a:lnTo>
                        <a:pt x="f349" y="f350"/>
                      </a:lnTo>
                      <a:lnTo>
                        <a:pt x="f312" y="f104"/>
                      </a:lnTo>
                      <a:lnTo>
                        <a:pt x="f316" y="f92"/>
                      </a:lnTo>
                      <a:lnTo>
                        <a:pt x="f300" y="f22"/>
                      </a:lnTo>
                      <a:lnTo>
                        <a:pt x="f300" y="f22"/>
                      </a:lnTo>
                      <a:lnTo>
                        <a:pt x="f318" y="f26"/>
                      </a:lnTo>
                      <a:lnTo>
                        <a:pt x="f291" y="f351"/>
                      </a:lnTo>
                      <a:lnTo>
                        <a:pt x="f291" y="f351"/>
                      </a:lnTo>
                      <a:lnTo>
                        <a:pt x="f293" y="f86"/>
                      </a:lnTo>
                      <a:lnTo>
                        <a:pt x="f352" y="f87"/>
                      </a:lnTo>
                      <a:lnTo>
                        <a:pt x="f299" y="f12"/>
                      </a:lnTo>
                      <a:lnTo>
                        <a:pt x="f299" y="f12"/>
                      </a:lnTo>
                      <a:lnTo>
                        <a:pt x="f299" y="f353"/>
                      </a:lnTo>
                      <a:lnTo>
                        <a:pt x="f294" y="f54"/>
                      </a:lnTo>
                      <a:lnTo>
                        <a:pt x="f354" y="f79"/>
                      </a:lnTo>
                      <a:lnTo>
                        <a:pt x="f354" y="f79"/>
                      </a:lnTo>
                      <a:lnTo>
                        <a:pt x="f298" y="f355"/>
                      </a:lnTo>
                      <a:lnTo>
                        <a:pt x="f297" y="f77"/>
                      </a:lnTo>
                      <a:lnTo>
                        <a:pt x="f297" y="f10"/>
                      </a:lnTo>
                      <a:lnTo>
                        <a:pt x="f297" y="f58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66"/>
                      </a:lnTo>
                      <a:lnTo>
                        <a:pt x="f298" y="f70"/>
                      </a:lnTo>
                      <a:lnTo>
                        <a:pt x="f298" y="f68"/>
                      </a:lnTo>
                      <a:lnTo>
                        <a:pt x="f297" y="f357"/>
                      </a:lnTo>
                      <a:lnTo>
                        <a:pt x="f297" y="f357"/>
                      </a:lnTo>
                      <a:lnTo>
                        <a:pt x="f358" y="f65"/>
                      </a:lnTo>
                      <a:lnTo>
                        <a:pt x="f359" y="f360"/>
                      </a:lnTo>
                      <a:lnTo>
                        <a:pt x="f2" y="f361"/>
                      </a:lnTo>
                      <a:lnTo>
                        <a:pt x="f359" y="f362"/>
                      </a:lnTo>
                      <a:lnTo>
                        <a:pt x="f359" y="f362"/>
                      </a:lnTo>
                      <a:lnTo>
                        <a:pt x="f358" y="f6"/>
                      </a:lnTo>
                      <a:lnTo>
                        <a:pt x="f358" y="f63"/>
                      </a:lnTo>
                      <a:lnTo>
                        <a:pt x="f363" y="f1"/>
                      </a:lnTo>
                      <a:lnTo>
                        <a:pt x="f4" y="f1"/>
                      </a:lnTo>
                      <a:close/>
                      <a:moveTo>
                        <a:pt x="f34" y="f38"/>
                      </a:move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>
                <a:off x="8325000" y="990360"/>
                <a:ext cx="817560" cy="1064880"/>
                <a:chOff x="8325000" y="990360"/>
                <a:chExt cx="817560" cy="1064880"/>
              </a:xfrm>
            </p:grpSpPr>
            <p:sp>
              <p:nvSpPr>
                <p:cNvPr id="112" name="Полилиния 111"/>
                <p:cNvSpPr/>
                <p:nvPr/>
              </p:nvSpPr>
              <p:spPr>
                <a:xfrm>
                  <a:off x="8709120" y="1286640"/>
                  <a:ext cx="185760" cy="12204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3" name="Полилиния 112"/>
                <p:cNvSpPr/>
                <p:nvPr/>
              </p:nvSpPr>
              <p:spPr>
                <a:xfrm>
                  <a:off x="8899560" y="14137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4" name="Полилиния 113"/>
                <p:cNvSpPr/>
                <p:nvPr/>
              </p:nvSpPr>
              <p:spPr>
                <a:xfrm>
                  <a:off x="8907480" y="1185120"/>
                  <a:ext cx="39600" cy="22032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5" name="Полилиния 114"/>
                <p:cNvSpPr/>
                <p:nvPr/>
              </p:nvSpPr>
              <p:spPr>
                <a:xfrm>
                  <a:off x="8325000" y="990360"/>
                  <a:ext cx="817560" cy="106488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</p:grpSp>
      <p:sp>
        <p:nvSpPr>
          <p:cNvPr id="116" name="Заголовок 115"/>
          <p:cNvSpPr txBox="1">
            <a:spLocks noGrp="1"/>
          </p:cNvSpPr>
          <p:nvPr>
            <p:ph type="title"/>
          </p:nvPr>
        </p:nvSpPr>
        <p:spPr>
          <a:xfrm>
            <a:off x="1009799" y="3306239"/>
            <a:ext cx="7115040" cy="1468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anchorCtr="0" compatLnSpc="1"/>
          <a:lstStyle/>
          <a:p>
            <a:endParaRPr lang="ru-RU"/>
          </a:p>
        </p:txBody>
      </p:sp>
      <p:sp>
        <p:nvSpPr>
          <p:cNvPr id="117" name="Дата 116"/>
          <p:cNvSpPr txBox="1">
            <a:spLocks noGrp="1"/>
          </p:cNvSpPr>
          <p:nvPr>
            <p:ph type="dt" sz="half" idx="2"/>
          </p:nvPr>
        </p:nvSpPr>
        <p:spPr>
          <a:xfrm>
            <a:off x="6436800" y="5951520"/>
            <a:ext cx="213228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r>
              <a:rPr lang="ru-RU"/>
              <a:t>19.4.20</a:t>
            </a:r>
          </a:p>
        </p:txBody>
      </p:sp>
      <p:sp>
        <p:nvSpPr>
          <p:cNvPr id="118" name="Полилиния 117"/>
          <p:cNvSpPr/>
          <p:nvPr/>
        </p:nvSpPr>
        <p:spPr>
          <a:xfrm>
            <a:off x="1181160" y="5951520"/>
            <a:ext cx="5256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9" name="Номер слайда 118"/>
          <p:cNvSpPr txBox="1">
            <a:spLocks noGrp="1"/>
          </p:cNvSpPr>
          <p:nvPr>
            <p:ph type="sldNum" sz="quarter" idx="4"/>
          </p:nvPr>
        </p:nvSpPr>
        <p:spPr>
          <a:xfrm>
            <a:off x="573120" y="5951520"/>
            <a:ext cx="60624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3C3A03DC-C665-48D0-A595-590EE955828C}" type="slidenum">
              <a:t>‹#›</a:t>
            </a:fld>
            <a:endParaRPr lang="ru-RU"/>
          </a:p>
        </p:txBody>
      </p:sp>
      <p:sp>
        <p:nvSpPr>
          <p:cNvPr id="120" name="Текст 119"/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1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1800" b="0" i="0" u="none" strike="noStrike" baseline="0">
          <a:ln>
            <a:noFill/>
          </a:ln>
          <a:solidFill>
            <a:srgbClr val="000000"/>
          </a:solidFill>
          <a:latin typeface="Verdana" pitchFamily="18"/>
          <a:ea typeface="Microsoft YaHei" pitchFamily="2"/>
        </a:defRPr>
      </a:lvl1pPr>
    </p:titleStyle>
    <p:bodyStyle>
      <a:lvl1pPr marL="342720" marR="0" indent="-342720" algn="l" rtl="0" hangingPunct="1">
        <a:lnSpc>
          <a:spcPct val="101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1800" b="0" i="0" u="none" strike="noStrike" baseline="0">
          <a:ln>
            <a:noFill/>
          </a:ln>
          <a:solidFill>
            <a:srgbClr val="404040"/>
          </a:solidFill>
          <a:latin typeface="Verdana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77"/>
            </a:gs>
            <a:gs pos="100000">
              <a:srgbClr val="8CBD3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49840" cy="7443333"/>
            <a:chOff x="0" y="0"/>
            <a:chExt cx="9249840" cy="744333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920" y="419040"/>
              <a:ext cx="9070558" cy="5911920"/>
              <a:chOff x="7920" y="419040"/>
              <a:chExt cx="9070558" cy="591192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7920" y="447840"/>
                <a:ext cx="1125360" cy="874439"/>
                <a:chOff x="7920" y="447840"/>
                <a:chExt cx="1125360" cy="874439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601200" y="460439"/>
                  <a:ext cx="142560" cy="21420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>
                  <a:off x="747359" y="6825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756720" y="460439"/>
                  <a:ext cx="144360" cy="21420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7920" y="447840"/>
                  <a:ext cx="1125360" cy="87443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353520" y="1671480"/>
                <a:ext cx="990360" cy="812880"/>
                <a:chOff x="353520" y="1671480"/>
                <a:chExt cx="990360" cy="812880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35840" y="1776240"/>
                  <a:ext cx="107640" cy="16200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847079" y="19447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854999" y="1776240"/>
                  <a:ext cx="107640" cy="16200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353520" y="1671480"/>
                  <a:ext cx="990360" cy="8128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391680" y="4560840"/>
                <a:ext cx="1093680" cy="932040"/>
                <a:chOff x="391680" y="4560840"/>
                <a:chExt cx="1093680" cy="932040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804240" y="4672080"/>
                  <a:ext cx="129600" cy="19512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936000" y="487367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945360" y="4672080"/>
                  <a:ext cx="128160" cy="19512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391680" y="4560840"/>
                  <a:ext cx="1093680" cy="93204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7703999" y="419040"/>
                <a:ext cx="1374479" cy="1171800"/>
                <a:chOff x="7703999" y="419040"/>
                <a:chExt cx="1374479" cy="1171800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8220960" y="560520"/>
                  <a:ext cx="164880" cy="24588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8387640" y="8128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8400600" y="560520"/>
                  <a:ext cx="163080" cy="24588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7703999" y="419040"/>
                  <a:ext cx="1374479" cy="117180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7322760" y="3846600"/>
                <a:ext cx="1469880" cy="1141200"/>
                <a:chOff x="7322760" y="3846600"/>
                <a:chExt cx="1469880" cy="1141200"/>
              </a:xfrm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7863840" y="4095720"/>
                  <a:ext cx="187200" cy="2793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8054280" y="438300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8067240" y="4095720"/>
                  <a:ext cx="188280" cy="2793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7322760" y="3846600"/>
                  <a:ext cx="1469880" cy="114120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7781760" y="5357880"/>
                <a:ext cx="1185480" cy="973080"/>
                <a:chOff x="7781760" y="5357880"/>
                <a:chExt cx="1185480" cy="973080"/>
              </a:xfrm>
            </p:grpSpPr>
            <p:sp>
              <p:nvSpPr>
                <p:cNvPr id="30" name="Полилиния 29"/>
                <p:cNvSpPr/>
                <p:nvPr/>
              </p:nvSpPr>
              <p:spPr>
                <a:xfrm>
                  <a:off x="8240040" y="5483159"/>
                  <a:ext cx="129960" cy="193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8371800" y="56847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8381519" y="5483159"/>
                  <a:ext cx="129600" cy="193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7781760" y="5357880"/>
                  <a:ext cx="1185480" cy="9730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  <p:grpSp>
          <p:nvGrpSpPr>
            <p:cNvPr id="34" name="Группа 33"/>
            <p:cNvGrpSpPr/>
            <p:nvPr/>
          </p:nvGrpSpPr>
          <p:grpSpPr>
            <a:xfrm>
              <a:off x="0" y="101444"/>
              <a:ext cx="9142560" cy="6752955"/>
              <a:chOff x="0" y="101444"/>
              <a:chExt cx="9142560" cy="6752955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04737" y="101444"/>
                <a:ext cx="1828440" cy="1597680"/>
                <a:chOff x="104737" y="101444"/>
                <a:chExt cx="1828440" cy="1597680"/>
              </a:xfrm>
            </p:grpSpPr>
            <p:sp>
              <p:nvSpPr>
                <p:cNvPr id="36" name="Полилиния 35"/>
                <p:cNvSpPr/>
                <p:nvPr/>
              </p:nvSpPr>
              <p:spPr>
                <a:xfrm>
                  <a:off x="825840" y="462960"/>
                  <a:ext cx="225000" cy="355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1053360" y="8319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>
                <a:xfrm>
                  <a:off x="1069559" y="462960"/>
                  <a:ext cx="225000" cy="355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 rot="660000">
                  <a:off x="104737" y="101444"/>
                  <a:ext cx="1828440" cy="15976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7373879" y="630000"/>
                <a:ext cx="1044719" cy="890280"/>
                <a:chOff x="7373879" y="630000"/>
                <a:chExt cx="1044719" cy="890280"/>
              </a:xfrm>
            </p:grpSpPr>
            <p:sp>
              <p:nvSpPr>
                <p:cNvPr id="41" name="Полилиния 40"/>
                <p:cNvSpPr/>
                <p:nvPr/>
              </p:nvSpPr>
              <p:spPr>
                <a:xfrm>
                  <a:off x="7769160" y="735840"/>
                  <a:ext cx="123840" cy="18540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7894800" y="9280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7904160" y="735840"/>
                  <a:ext cx="123840" cy="18540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>
                  <a:off x="7373879" y="630000"/>
                  <a:ext cx="1044719" cy="89028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sp>
            <p:nvSpPr>
              <p:cNvPr id="45" name="Полилиния 44"/>
              <p:cNvSpPr/>
              <p:nvPr/>
            </p:nvSpPr>
            <p:spPr>
              <a:xfrm rot="1560000">
                <a:off x="7058063" y="3700861"/>
                <a:ext cx="360" cy="360"/>
              </a:xfrm>
              <a:custGeom>
                <a:avLst/>
                <a:gdLst>
                  <a:gd name="f0" fmla="val 0"/>
                  <a:gd name="f1" fmla="val 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2">
                    <a:moveTo>
                      <a:pt x="f0" y="f0"/>
                    </a:moveTo>
                    <a:lnTo>
                      <a:pt x="f0" y="f0"/>
                    </a:lnTo>
                    <a:lnTo>
                      <a:pt x="f0" y="f1"/>
                    </a:lnTo>
                    <a:lnTo>
                      <a:pt x="f0" y="f1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6752734" y="4978800"/>
                <a:ext cx="1954586" cy="1595533"/>
                <a:chOff x="6752734" y="4978800"/>
                <a:chExt cx="1954586" cy="1595533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8437320" y="4978800"/>
                  <a:ext cx="128880" cy="348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>
                  <a:off x="8570520" y="53416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>
                  <a:off x="8578800" y="4978800"/>
                  <a:ext cx="128520" cy="348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2760000">
                  <a:off x="6755614" y="5137573"/>
                  <a:ext cx="1433880" cy="143963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0" y="5332680"/>
                <a:ext cx="1185840" cy="1521719"/>
                <a:chOff x="0" y="5332680"/>
                <a:chExt cx="1185840" cy="1521719"/>
              </a:xfrm>
            </p:grpSpPr>
            <p:sp>
              <p:nvSpPr>
                <p:cNvPr id="52" name="Полилиния 51"/>
                <p:cNvSpPr/>
                <p:nvPr/>
              </p:nvSpPr>
              <p:spPr>
                <a:xfrm>
                  <a:off x="374760" y="5702040"/>
                  <a:ext cx="20520" cy="302760"/>
                </a:xfrm>
                <a:custGeom>
                  <a:avLst/>
                  <a:gdLst>
                    <a:gd name="f0" fmla="val 0"/>
                    <a:gd name="f1" fmla="val 22"/>
                    <a:gd name="f2" fmla="val 304"/>
                    <a:gd name="f3" fmla="val 20"/>
                    <a:gd name="f4" fmla="val 286"/>
                    <a:gd name="f5" fmla="val 14"/>
                    <a:gd name="f6" fmla="val 54"/>
                    <a:gd name="f7" fmla="val 26"/>
                    <a:gd name="f8" fmla="val 12"/>
                    <a:gd name="f9" fmla="val 16"/>
                    <a:gd name="f10" fmla="val 8"/>
                    <a:gd name="f11" fmla="val 6"/>
                    <a:gd name="f12" fmla="val 4"/>
                    <a:gd name="f13" fmla="val 2"/>
                    <a:gd name="f14" fmla="val 10"/>
                    <a:gd name="f15" fmla="val 18"/>
                    <a:gd name="f16" fmla="val 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2" h="30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0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0" y="f14"/>
                      </a:lnTo>
                      <a:lnTo>
                        <a:pt x="f13" y="f15"/>
                      </a:lnTo>
                      <a:lnTo>
                        <a:pt x="f13" y="f15"/>
                      </a:lnTo>
                      <a:lnTo>
                        <a:pt x="f12" y="f16"/>
                      </a:lnTo>
                      <a:lnTo>
                        <a:pt x="f15" y="f4"/>
                      </a:lnTo>
                      <a:lnTo>
                        <a:pt x="f15" y="f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3" name="Полилиния 52"/>
                <p:cNvSpPr/>
                <p:nvPr/>
              </p:nvSpPr>
              <p:spPr>
                <a:xfrm>
                  <a:off x="392040" y="60130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>
                  <a:off x="406440" y="5881320"/>
                  <a:ext cx="276120" cy="133200"/>
                </a:xfrm>
                <a:custGeom>
                  <a:avLst/>
                  <a:gdLst>
                    <a:gd name="f0" fmla="val 0"/>
                    <a:gd name="f1" fmla="val 276"/>
                    <a:gd name="f2" fmla="val 134"/>
                    <a:gd name="f3" fmla="val 2"/>
                    <a:gd name="f4" fmla="val 16"/>
                    <a:gd name="f5" fmla="val 128"/>
                    <a:gd name="f6" fmla="val 238"/>
                    <a:gd name="f7" fmla="val 20"/>
                    <a:gd name="f8" fmla="val 260"/>
                    <a:gd name="f9" fmla="val 12"/>
                    <a:gd name="f10" fmla="val 268"/>
                    <a:gd name="f11" fmla="val 10"/>
                    <a:gd name="f12" fmla="val 274"/>
                    <a:gd name="f13" fmla="val 6"/>
                    <a:gd name="f14" fmla="val 258"/>
                    <a:gd name="f15" fmla="val 248"/>
                    <a:gd name="f16" fmla="val 222"/>
                    <a:gd name="f17" fmla="val 18"/>
                    <a:gd name="f18" fmla="val 124"/>
                    <a:gd name="f19" fmla="val 13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6" h="13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3"/>
                      </a:lnTo>
                      <a:lnTo>
                        <a:pt x="f12" y="f3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4" y="f3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6" y="f17"/>
                      </a:lnTo>
                      <a:lnTo>
                        <a:pt x="f4" y="f18"/>
                      </a:lnTo>
                      <a:lnTo>
                        <a:pt x="f4" y="f18"/>
                      </a:lnTo>
                      <a:lnTo>
                        <a:pt x="f0" y="f19"/>
                      </a:lnTo>
                      <a:lnTo>
                        <a:pt x="f0" y="f1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>
                <a:xfrm>
                  <a:off x="0" y="5332680"/>
                  <a:ext cx="1185840" cy="1521719"/>
                </a:xfrm>
                <a:custGeom>
                  <a:avLst/>
                  <a:gdLst>
                    <a:gd name="f0" fmla="val 360"/>
                    <a:gd name="f1" fmla="val 0"/>
                    <a:gd name="f2" fmla="val 1182"/>
                    <a:gd name="f3" fmla="val 1516"/>
                    <a:gd name="f4" fmla="val 1136"/>
                    <a:gd name="f5" fmla="val 650"/>
                    <a:gd name="f6" fmla="val 1098"/>
                    <a:gd name="f7" fmla="val 626"/>
                    <a:gd name="f8" fmla="val 1086"/>
                    <a:gd name="f9" fmla="val 620"/>
                    <a:gd name="f10" fmla="val 1052"/>
                    <a:gd name="f11" fmla="val 606"/>
                    <a:gd name="f12" fmla="val 1026"/>
                    <a:gd name="f13" fmla="val 598"/>
                    <a:gd name="f14" fmla="val 998"/>
                    <a:gd name="f15" fmla="val 590"/>
                    <a:gd name="f16" fmla="val 964"/>
                    <a:gd name="f17" fmla="val 584"/>
                    <a:gd name="f18" fmla="val 928"/>
                    <a:gd name="f19" fmla="val 580"/>
                    <a:gd name="f20" fmla="val 890"/>
                    <a:gd name="f21" fmla="val 578"/>
                    <a:gd name="f22" fmla="val 852"/>
                    <a:gd name="f23" fmla="val 814"/>
                    <a:gd name="f24" fmla="val 776"/>
                    <a:gd name="f25" fmla="val 586"/>
                    <a:gd name="f26" fmla="val 738"/>
                    <a:gd name="f27" fmla="val 592"/>
                    <a:gd name="f28" fmla="val 700"/>
                    <a:gd name="f29" fmla="val 602"/>
                    <a:gd name="f30" fmla="val 662"/>
                    <a:gd name="f31" fmla="val 614"/>
                    <a:gd name="f32" fmla="val 622"/>
                    <a:gd name="f33" fmla="val 628"/>
                    <a:gd name="f34" fmla="val 640"/>
                    <a:gd name="f35" fmla="val 558"/>
                    <a:gd name="f36" fmla="val 654"/>
                    <a:gd name="f37" fmla="val 496"/>
                    <a:gd name="f38" fmla="val 686"/>
                    <a:gd name="f39" fmla="val 444"/>
                    <a:gd name="f40" fmla="val 716"/>
                    <a:gd name="f41" fmla="val 408"/>
                    <a:gd name="f42" fmla="val 740"/>
                    <a:gd name="f43" fmla="val 404"/>
                    <a:gd name="f44" fmla="val 736"/>
                    <a:gd name="f45" fmla="val 406"/>
                    <a:gd name="f46" fmla="val 728"/>
                    <a:gd name="f47" fmla="val 410"/>
                    <a:gd name="f48" fmla="val 714"/>
                    <a:gd name="f49" fmla="val 414"/>
                    <a:gd name="f50" fmla="val 708"/>
                    <a:gd name="f51" fmla="val 416"/>
                    <a:gd name="f52" fmla="val 702"/>
                    <a:gd name="f53" fmla="val 696"/>
                    <a:gd name="f54" fmla="val 690"/>
                    <a:gd name="f55" fmla="val 684"/>
                    <a:gd name="f56" fmla="val 680"/>
                    <a:gd name="f57" fmla="val 678"/>
                    <a:gd name="f58" fmla="val 402"/>
                    <a:gd name="f59" fmla="val 672"/>
                    <a:gd name="f60" fmla="val 400"/>
                    <a:gd name="f61" fmla="val 674"/>
                    <a:gd name="f62" fmla="val 398"/>
                    <a:gd name="f63" fmla="val 394"/>
                    <a:gd name="f64" fmla="val 670"/>
                    <a:gd name="f65" fmla="val 392"/>
                    <a:gd name="f66" fmla="val 390"/>
                    <a:gd name="f67" fmla="val 388"/>
                    <a:gd name="f68" fmla="val 676"/>
                    <a:gd name="f69" fmla="val 382"/>
                    <a:gd name="f70" fmla="val 376"/>
                    <a:gd name="f71" fmla="val 668"/>
                    <a:gd name="f72" fmla="val 370"/>
                    <a:gd name="f73" fmla="val 364"/>
                    <a:gd name="f74" fmla="val 358"/>
                    <a:gd name="f75" fmla="val 682"/>
                    <a:gd name="f76" fmla="val 346"/>
                    <a:gd name="f77" fmla="val 692"/>
                    <a:gd name="f78" fmla="val 338"/>
                    <a:gd name="f79" fmla="val 698"/>
                    <a:gd name="f80" fmla="val 334"/>
                    <a:gd name="f81" fmla="val 336"/>
                    <a:gd name="f82" fmla="val 652"/>
                    <a:gd name="f83" fmla="val 524"/>
                    <a:gd name="f84" fmla="val 488"/>
                    <a:gd name="f85" fmla="val 330"/>
                    <a:gd name="f86" fmla="val 454"/>
                    <a:gd name="f87" fmla="val 322"/>
                    <a:gd name="f88" fmla="val 412"/>
                    <a:gd name="f89" fmla="val 314"/>
                    <a:gd name="f90" fmla="val 372"/>
                    <a:gd name="f91" fmla="val 304"/>
                    <a:gd name="f92" fmla="val 292"/>
                    <a:gd name="f93" fmla="val 298"/>
                    <a:gd name="f94" fmla="val 278"/>
                    <a:gd name="f95" fmla="val 264"/>
                    <a:gd name="f96" fmla="val 262"/>
                    <a:gd name="f97" fmla="val 230"/>
                    <a:gd name="f98" fmla="val 244"/>
                    <a:gd name="f99" fmla="val 196"/>
                    <a:gd name="f100" fmla="val 224"/>
                    <a:gd name="f101" fmla="val 164"/>
                    <a:gd name="f102" fmla="val 202"/>
                    <a:gd name="f103" fmla="val 132"/>
                    <a:gd name="f104" fmla="val 182"/>
                    <a:gd name="f105" fmla="val 106"/>
                    <a:gd name="f106" fmla="val 160"/>
                    <a:gd name="f107" fmla="val 84"/>
                    <a:gd name="f108" fmla="val 142"/>
                    <a:gd name="f109" fmla="val 68"/>
                    <a:gd name="f110" fmla="val 114"/>
                    <a:gd name="f111" fmla="val 44"/>
                    <a:gd name="f112" fmla="val 102"/>
                    <a:gd name="f113" fmla="val 36"/>
                    <a:gd name="f114" fmla="val 62"/>
                    <a:gd name="f115" fmla="val 14"/>
                    <a:gd name="f116" fmla="val 20"/>
                    <a:gd name="f117" fmla="val 2"/>
                    <a:gd name="f118" fmla="val 26"/>
                    <a:gd name="f119" fmla="val 612"/>
                    <a:gd name="f120" fmla="val 64"/>
                    <a:gd name="f121" fmla="val 88"/>
                    <a:gd name="f122" fmla="val 658"/>
                    <a:gd name="f123" fmla="val 660"/>
                    <a:gd name="f124" fmla="val 42"/>
                    <a:gd name="f125" fmla="val 16"/>
                    <a:gd name="f126" fmla="val 1072"/>
                    <a:gd name="f127" fmla="val 52"/>
                    <a:gd name="f128" fmla="val 1030"/>
                    <a:gd name="f129" fmla="val 112"/>
                    <a:gd name="f130" fmla="val 962"/>
                    <a:gd name="f131" fmla="val 144"/>
                    <a:gd name="f132" fmla="val 926"/>
                    <a:gd name="f133" fmla="val 172"/>
                    <a:gd name="f134" fmla="val 898"/>
                    <a:gd name="f135" fmla="val 192"/>
                    <a:gd name="f136" fmla="val 878"/>
                    <a:gd name="f137" fmla="val 200"/>
                    <a:gd name="f138" fmla="val 874"/>
                    <a:gd name="f139" fmla="val 204"/>
                    <a:gd name="f140" fmla="val 872"/>
                    <a:gd name="f141" fmla="val 208"/>
                    <a:gd name="f142" fmla="val 212"/>
                    <a:gd name="f143" fmla="val 238"/>
                    <a:gd name="f144" fmla="val 866"/>
                    <a:gd name="f145" fmla="val 252"/>
                    <a:gd name="f146" fmla="val 860"/>
                    <a:gd name="f147" fmla="val 226"/>
                    <a:gd name="f148" fmla="val 896"/>
                    <a:gd name="f149" fmla="val 218"/>
                    <a:gd name="f150" fmla="val 910"/>
                    <a:gd name="f151" fmla="val 924"/>
                    <a:gd name="f152" fmla="val 186"/>
                    <a:gd name="f153" fmla="val 950"/>
                    <a:gd name="f154" fmla="val 958"/>
                    <a:gd name="f155" fmla="val 158"/>
                    <a:gd name="f156" fmla="val 162"/>
                    <a:gd name="f157" fmla="val 1004"/>
                    <a:gd name="f158" fmla="val 1010"/>
                    <a:gd name="f159" fmla="val 150"/>
                    <a:gd name="f160" fmla="val 1012"/>
                    <a:gd name="f161" fmla="val 140"/>
                    <a:gd name="f162" fmla="val 1032"/>
                    <a:gd name="f163" fmla="val 122"/>
                    <a:gd name="f164" fmla="val 1062"/>
                    <a:gd name="f165" fmla="val 120"/>
                    <a:gd name="f166" fmla="val 1094"/>
                    <a:gd name="f167" fmla="val 128"/>
                    <a:gd name="f168" fmla="val 1120"/>
                    <a:gd name="f169" fmla="val 1104"/>
                    <a:gd name="f170" fmla="val 134"/>
                    <a:gd name="f171" fmla="val 1124"/>
                    <a:gd name="f172" fmla="val 1118"/>
                    <a:gd name="f173" fmla="val 188"/>
                    <a:gd name="f174" fmla="val 1100"/>
                    <a:gd name="f175" fmla="val 206"/>
                    <a:gd name="f176" fmla="val 1070"/>
                    <a:gd name="f177" fmla="val 216"/>
                    <a:gd name="f178" fmla="val 1042"/>
                    <a:gd name="f179" fmla="val 220"/>
                    <a:gd name="f180" fmla="val 1036"/>
                    <a:gd name="f181" fmla="val 228"/>
                    <a:gd name="f182" fmla="val 1038"/>
                    <a:gd name="f183" fmla="val 250"/>
                    <a:gd name="f184" fmla="val 254"/>
                    <a:gd name="f185" fmla="val 992"/>
                    <a:gd name="f186" fmla="val 272"/>
                    <a:gd name="f187" fmla="val 276"/>
                    <a:gd name="f188" fmla="val 942"/>
                    <a:gd name="f189" fmla="val 284"/>
                    <a:gd name="f190" fmla="val 930"/>
                    <a:gd name="f191" fmla="val 302"/>
                    <a:gd name="f192" fmla="val 906"/>
                    <a:gd name="f193" fmla="val 306"/>
                    <a:gd name="f194" fmla="val 920"/>
                    <a:gd name="f195" fmla="val 310"/>
                    <a:gd name="f196" fmla="val 932"/>
                    <a:gd name="f197" fmla="val 312"/>
                    <a:gd name="f198" fmla="val 936"/>
                    <a:gd name="f199" fmla="val 938"/>
                    <a:gd name="f200" fmla="val 316"/>
                    <a:gd name="f201" fmla="val 952"/>
                    <a:gd name="f202" fmla="val 308"/>
                    <a:gd name="f203" fmla="val 980"/>
                    <a:gd name="f204" fmla="val 296"/>
                    <a:gd name="f205" fmla="val 1018"/>
                    <a:gd name="f206" fmla="val 282"/>
                    <a:gd name="f207" fmla="val 1148"/>
                    <a:gd name="f208" fmla="val 1198"/>
                    <a:gd name="f209" fmla="val 1208"/>
                    <a:gd name="f210" fmla="val 1220"/>
                    <a:gd name="f211" fmla="val 1250"/>
                    <a:gd name="f212" fmla="val 1278"/>
                    <a:gd name="f213" fmla="val 1304"/>
                    <a:gd name="f214" fmla="val 1324"/>
                    <a:gd name="f215" fmla="val 232"/>
                    <a:gd name="f216" fmla="val 1342"/>
                    <a:gd name="f217" fmla="val 236"/>
                    <a:gd name="f218" fmla="val 1362"/>
                    <a:gd name="f219" fmla="val 1380"/>
                    <a:gd name="f220" fmla="val 240"/>
                    <a:gd name="f221" fmla="val 1394"/>
                    <a:gd name="f222" fmla="val 242"/>
                    <a:gd name="f223" fmla="val 1400"/>
                    <a:gd name="f224" fmla="val 246"/>
                    <a:gd name="f225" fmla="val 1404"/>
                    <a:gd name="f226" fmla="val 1412"/>
                    <a:gd name="f227" fmla="val 1420"/>
                    <a:gd name="f228" fmla="val 258"/>
                    <a:gd name="f229" fmla="val 1432"/>
                    <a:gd name="f230" fmla="val 1448"/>
                    <a:gd name="f231" fmla="val 1496"/>
                    <a:gd name="f232" fmla="val 1482"/>
                    <a:gd name="f233" fmla="val 1470"/>
                    <a:gd name="f234" fmla="val 1458"/>
                    <a:gd name="f235" fmla="val 1452"/>
                    <a:gd name="f236" fmla="val 1440"/>
                    <a:gd name="f237" fmla="val 1418"/>
                    <a:gd name="f238" fmla="val 300"/>
                    <a:gd name="f239" fmla="val 1390"/>
                    <a:gd name="f240" fmla="val 1372"/>
                    <a:gd name="f241" fmla="val 1356"/>
                    <a:gd name="f242" fmla="val 1338"/>
                    <a:gd name="f243" fmla="val 1322"/>
                    <a:gd name="f244" fmla="val 1298"/>
                    <a:gd name="f245" fmla="val 320"/>
                    <a:gd name="f246" fmla="val 1290"/>
                    <a:gd name="f247" fmla="val 326"/>
                    <a:gd name="f248" fmla="val 1280"/>
                    <a:gd name="f249" fmla="val 342"/>
                    <a:gd name="f250" fmla="val 1262"/>
                    <a:gd name="f251" fmla="val 350"/>
                    <a:gd name="f252" fmla="val 1252"/>
                    <a:gd name="f253" fmla="val 1246"/>
                    <a:gd name="f254" fmla="val 368"/>
                    <a:gd name="f255" fmla="val 1242"/>
                    <a:gd name="f256" fmla="val 374"/>
                    <a:gd name="f257" fmla="val 1240"/>
                    <a:gd name="f258" fmla="val 378"/>
                    <a:gd name="f259" fmla="val 386"/>
                    <a:gd name="f260" fmla="val 1244"/>
                    <a:gd name="f261" fmla="val 1236"/>
                    <a:gd name="f262" fmla="val 426"/>
                    <a:gd name="f263" fmla="val 1228"/>
                    <a:gd name="f264" fmla="val 430"/>
                    <a:gd name="f265" fmla="val 1224"/>
                    <a:gd name="f266" fmla="val 432"/>
                    <a:gd name="f267" fmla="val 436"/>
                    <a:gd name="f268" fmla="val 1216"/>
                    <a:gd name="f269" fmla="val 440"/>
                    <a:gd name="f270" fmla="val 1210"/>
                    <a:gd name="f271" fmla="val 446"/>
                    <a:gd name="f272" fmla="val 1206"/>
                    <a:gd name="f273" fmla="val 1204"/>
                    <a:gd name="f274" fmla="val 466"/>
                    <a:gd name="f275" fmla="val 1202"/>
                    <a:gd name="f276" fmla="val 480"/>
                    <a:gd name="f277" fmla="val 514"/>
                    <a:gd name="f278" fmla="val 1196"/>
                    <a:gd name="f279" fmla="val 534"/>
                    <a:gd name="f280" fmla="val 1186"/>
                    <a:gd name="f281" fmla="val 554"/>
                    <a:gd name="f282" fmla="val 1172"/>
                    <a:gd name="f283" fmla="val 616"/>
                    <a:gd name="f284" fmla="val 624"/>
                    <a:gd name="f285" fmla="val 1116"/>
                    <a:gd name="f286" fmla="val 1058"/>
                    <a:gd name="f287" fmla="val 978"/>
                    <a:gd name="f288" fmla="val 948"/>
                    <a:gd name="f289" fmla="val 970"/>
                    <a:gd name="f290" fmla="val 986"/>
                    <a:gd name="f291" fmla="val 688"/>
                    <a:gd name="f292" fmla="val 1006"/>
                    <a:gd name="f293" fmla="val 722"/>
                    <a:gd name="f294" fmla="val 1020"/>
                    <a:gd name="f295" fmla="val 1022"/>
                    <a:gd name="f296" fmla="val 750"/>
                    <a:gd name="f297" fmla="val 760"/>
                    <a:gd name="f298" fmla="val 802"/>
                    <a:gd name="f299" fmla="val 1000"/>
                    <a:gd name="f300" fmla="val 818"/>
                    <a:gd name="f301" fmla="val 830"/>
                    <a:gd name="f302" fmla="val 836"/>
                    <a:gd name="f303" fmla="val 846"/>
                    <a:gd name="f304" fmla="val 972"/>
                    <a:gd name="f305" fmla="val 966"/>
                    <a:gd name="f306" fmla="val 858"/>
                    <a:gd name="f307" fmla="val 868"/>
                    <a:gd name="f308" fmla="val 960"/>
                    <a:gd name="f309" fmla="val 880"/>
                    <a:gd name="f310" fmla="val 894"/>
                    <a:gd name="f311" fmla="val 922"/>
                    <a:gd name="f312" fmla="val 904"/>
                    <a:gd name="f313" fmla="val 916"/>
                    <a:gd name="f314" fmla="val 914"/>
                    <a:gd name="f315" fmla="val 908"/>
                    <a:gd name="f316" fmla="val 934"/>
                    <a:gd name="f317" fmla="val 902"/>
                    <a:gd name="f318" fmla="val 900"/>
                    <a:gd name="f319" fmla="val 892"/>
                    <a:gd name="f320" fmla="val 944"/>
                    <a:gd name="f321" fmla="val 882"/>
                    <a:gd name="f322" fmla="val 956"/>
                    <a:gd name="f323" fmla="val 862"/>
                    <a:gd name="f324" fmla="val 984"/>
                    <a:gd name="f325" fmla="val 990"/>
                    <a:gd name="f326" fmla="val 854"/>
                    <a:gd name="f327" fmla="val 996"/>
                    <a:gd name="f328" fmla="val 848"/>
                    <a:gd name="f329" fmla="val 842"/>
                    <a:gd name="f330" fmla="val 838"/>
                    <a:gd name="f331" fmla="val 1044"/>
                    <a:gd name="f332" fmla="val 1054"/>
                    <a:gd name="f333" fmla="val 832"/>
                    <a:gd name="f334" fmla="val 1064"/>
                    <a:gd name="f335" fmla="val 826"/>
                    <a:gd name="f336" fmla="val 820"/>
                    <a:gd name="f337" fmla="val 1080"/>
                    <a:gd name="f338" fmla="val 816"/>
                    <a:gd name="f339" fmla="val 1096"/>
                    <a:gd name="f340" fmla="val 812"/>
                    <a:gd name="f341" fmla="val 1106"/>
                    <a:gd name="f342" fmla="val 808"/>
                    <a:gd name="f343" fmla="val 782"/>
                    <a:gd name="f344" fmla="val 1168"/>
                    <a:gd name="f345" fmla="val 1180"/>
                    <a:gd name="f346" fmla="val 7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182" h="1516">
                      <a:moveTo>
                        <a:pt x="f4" y="f5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19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1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3" y="f40"/>
                      </a:lnTo>
                      <a:lnTo>
                        <a:pt x="f43" y="f40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3"/>
                      </a:lnTo>
                      <a:lnTo>
                        <a:pt x="f49" y="f54"/>
                      </a:lnTo>
                      <a:lnTo>
                        <a:pt x="f41" y="f38"/>
                      </a:lnTo>
                      <a:lnTo>
                        <a:pt x="f41" y="f38"/>
                      </a:lnTo>
                      <a:lnTo>
                        <a:pt x="f45" y="f38"/>
                      </a:lnTo>
                      <a:lnTo>
                        <a:pt x="f47" y="f55"/>
                      </a:lnTo>
                      <a:lnTo>
                        <a:pt x="f45" y="f56"/>
                      </a:lnTo>
                      <a:lnTo>
                        <a:pt x="f43" y="f56"/>
                      </a:lnTo>
                      <a:lnTo>
                        <a:pt x="f43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59"/>
                      </a:lnTo>
                      <a:lnTo>
                        <a:pt x="f66" y="f64"/>
                      </a:lnTo>
                      <a:lnTo>
                        <a:pt x="f67" y="f64"/>
                      </a:lnTo>
                      <a:lnTo>
                        <a:pt x="f67" y="f61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4"/>
                      </a:lnTo>
                      <a:lnTo>
                        <a:pt x="f69" y="f64"/>
                      </a:lnTo>
                      <a:lnTo>
                        <a:pt x="f70" y="f71"/>
                      </a:lnTo>
                      <a:lnTo>
                        <a:pt x="f72" y="f64"/>
                      </a:lnTo>
                      <a:lnTo>
                        <a:pt x="f73" y="f59"/>
                      </a:lnTo>
                      <a:lnTo>
                        <a:pt x="f0" y="f68"/>
                      </a:lnTo>
                      <a:lnTo>
                        <a:pt x="f0" y="f68"/>
                      </a:lnTo>
                      <a:lnTo>
                        <a:pt x="f74" y="f75"/>
                      </a:lnTo>
                      <a:lnTo>
                        <a:pt x="f74" y="f38"/>
                      </a:lnTo>
                      <a:lnTo>
                        <a:pt x="f74" y="f38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53"/>
                      </a:lnTo>
                      <a:lnTo>
                        <a:pt x="f80" y="f53"/>
                      </a:lnTo>
                      <a:lnTo>
                        <a:pt x="f81" y="f82"/>
                      </a:lnTo>
                      <a:lnTo>
                        <a:pt x="f78" y="f27"/>
                      </a:lnTo>
                      <a:lnTo>
                        <a:pt x="f81" y="f83"/>
                      </a:lnTo>
                      <a:lnTo>
                        <a:pt x="f80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80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"/>
                      </a:lnTo>
                      <a:lnTo>
                        <a:pt x="f1" y="f117"/>
                      </a:lnTo>
                      <a:lnTo>
                        <a:pt x="f1" y="f13"/>
                      </a:lnTo>
                      <a:lnTo>
                        <a:pt x="f118" y="f119"/>
                      </a:lnTo>
                      <a:lnTo>
                        <a:pt x="f120" y="f34"/>
                      </a:lnTo>
                      <a:lnTo>
                        <a:pt x="f121" y="f122"/>
                      </a:lnTo>
                      <a:lnTo>
                        <a:pt x="f121" y="f123"/>
                      </a:lnTo>
                      <a:lnTo>
                        <a:pt x="f121" y="f123"/>
                      </a:lnTo>
                      <a:lnTo>
                        <a:pt x="f124" y="f122"/>
                      </a:lnTo>
                      <a:lnTo>
                        <a:pt x="f116" y="f123"/>
                      </a:lnTo>
                      <a:lnTo>
                        <a:pt x="f1" y="f30"/>
                      </a:lnTo>
                      <a:lnTo>
                        <a:pt x="f1" y="f8"/>
                      </a:lnTo>
                      <a:lnTo>
                        <a:pt x="f1" y="f8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38"/>
                      </a:lnTo>
                      <a:lnTo>
                        <a:pt x="f142" y="f138"/>
                      </a:lnTo>
                      <a:lnTo>
                        <a:pt x="f100" y="f140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02" y="f151"/>
                      </a:lnTo>
                      <a:lnTo>
                        <a:pt x="f152" y="f153"/>
                      </a:lnTo>
                      <a:lnTo>
                        <a:pt x="f104" y="f154"/>
                      </a:lnTo>
                      <a:lnTo>
                        <a:pt x="f155" y="f14"/>
                      </a:lnTo>
                      <a:lnTo>
                        <a:pt x="f156" y="f157"/>
                      </a:lnTo>
                      <a:lnTo>
                        <a:pt x="f106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08" y="f169"/>
                      </a:lnTo>
                      <a:lnTo>
                        <a:pt x="f170" y="f171"/>
                      </a:lnTo>
                      <a:lnTo>
                        <a:pt x="f156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49" y="f10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3" y="f14"/>
                      </a:lnTo>
                      <a:lnTo>
                        <a:pt x="f184" y="f185"/>
                      </a:lnTo>
                      <a:lnTo>
                        <a:pt x="f186" y="f1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20"/>
                      </a:lnTo>
                      <a:lnTo>
                        <a:pt x="f191" y="f20"/>
                      </a:lnTo>
                      <a:lnTo>
                        <a:pt x="f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89" y="f199"/>
                      </a:lnTo>
                      <a:lnTo>
                        <a:pt x="f89" y="f199"/>
                      </a:lnTo>
                      <a:lnTo>
                        <a:pt x="f200" y="f188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164"/>
                      </a:lnTo>
                      <a:lnTo>
                        <a:pt x="f183" y="f207"/>
                      </a:lnTo>
                      <a:lnTo>
                        <a:pt x="f97" y="f208"/>
                      </a:lnTo>
                      <a:lnTo>
                        <a:pt x="f97" y="f208"/>
                      </a:lnTo>
                      <a:lnTo>
                        <a:pt x="f181" y="f209"/>
                      </a:lnTo>
                      <a:lnTo>
                        <a:pt x="f147" y="f210"/>
                      </a:lnTo>
                      <a:lnTo>
                        <a:pt x="f100" y="f211"/>
                      </a:lnTo>
                      <a:lnTo>
                        <a:pt x="f100" y="f212"/>
                      </a:lnTo>
                      <a:lnTo>
                        <a:pt x="f100" y="f213"/>
                      </a:lnTo>
                      <a:lnTo>
                        <a:pt x="f100" y="f213"/>
                      </a:lnTo>
                      <a:lnTo>
                        <a:pt x="f181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7" y="f218"/>
                      </a:lnTo>
                      <a:lnTo>
                        <a:pt x="f143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4" y="f225"/>
                      </a:lnTo>
                      <a:lnTo>
                        <a:pt x="f224" y="f225"/>
                      </a:lnTo>
                      <a:lnTo>
                        <a:pt x="f145" y="f226"/>
                      </a:lnTo>
                      <a:lnTo>
                        <a:pt x="f184" y="f227"/>
                      </a:lnTo>
                      <a:lnTo>
                        <a:pt x="f228" y="f229"/>
                      </a:lnTo>
                      <a:lnTo>
                        <a:pt x="f98" y="f230"/>
                      </a:lnTo>
                      <a:lnTo>
                        <a:pt x="f228" y="f3"/>
                      </a:lnTo>
                      <a:lnTo>
                        <a:pt x="f91" y="f3"/>
                      </a:lnTo>
                      <a:lnTo>
                        <a:pt x="f91" y="f3"/>
                      </a:lnTo>
                      <a:lnTo>
                        <a:pt x="f195" y="f231"/>
                      </a:lnTo>
                      <a:lnTo>
                        <a:pt x="f195" y="f231"/>
                      </a:lnTo>
                      <a:lnTo>
                        <a:pt x="f89" y="f232"/>
                      </a:lnTo>
                      <a:lnTo>
                        <a:pt x="f89" y="f233"/>
                      </a:lnTo>
                      <a:lnTo>
                        <a:pt x="f89" y="f234"/>
                      </a:lnTo>
                      <a:lnTo>
                        <a:pt x="f89" y="f234"/>
                      </a:lnTo>
                      <a:lnTo>
                        <a:pt x="f89" y="f235"/>
                      </a:lnTo>
                      <a:lnTo>
                        <a:pt x="f197" y="f236"/>
                      </a:lnTo>
                      <a:lnTo>
                        <a:pt x="f195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93" y="f240"/>
                      </a:lnTo>
                      <a:lnTo>
                        <a:pt x="f93" y="f241"/>
                      </a:lnTo>
                      <a:lnTo>
                        <a:pt x="f238" y="f242"/>
                      </a:lnTo>
                      <a:lnTo>
                        <a:pt x="f193" y="f243"/>
                      </a:lnTo>
                      <a:lnTo>
                        <a:pt x="f200" y="f244"/>
                      </a:lnTo>
                      <a:lnTo>
                        <a:pt x="f245" y="f246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0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5"/>
                      </a:lnTo>
                      <a:lnTo>
                        <a:pt x="f258" y="f255"/>
                      </a:lnTo>
                      <a:lnTo>
                        <a:pt x="f259" y="f260"/>
                      </a:lnTo>
                      <a:lnTo>
                        <a:pt x="f63" y="f255"/>
                      </a:lnTo>
                      <a:lnTo>
                        <a:pt x="f43" y="f257"/>
                      </a:lnTo>
                      <a:lnTo>
                        <a:pt x="f88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264" y="f265"/>
                      </a:lnTo>
                      <a:lnTo>
                        <a:pt x="f266" y="f210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86" y="f273"/>
                      </a:lnTo>
                      <a:lnTo>
                        <a:pt x="f274" y="f275"/>
                      </a:lnTo>
                      <a:lnTo>
                        <a:pt x="f276" y="f275"/>
                      </a:lnTo>
                      <a:lnTo>
                        <a:pt x="f276" y="f275"/>
                      </a:lnTo>
                      <a:lnTo>
                        <a:pt x="f84" y="f273"/>
                      </a:lnTo>
                      <a:lnTo>
                        <a:pt x="f37" y="f275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81" y="f282"/>
                      </a:lnTo>
                      <a:lnTo>
                        <a:pt x="f25" y="f207"/>
                      </a:lnTo>
                      <a:lnTo>
                        <a:pt x="f13" y="f4"/>
                      </a:lnTo>
                      <a:lnTo>
                        <a:pt x="f283" y="f168"/>
                      </a:lnTo>
                      <a:lnTo>
                        <a:pt x="f283" y="f168"/>
                      </a:lnTo>
                      <a:lnTo>
                        <a:pt x="f9" y="f168"/>
                      </a:lnTo>
                      <a:lnTo>
                        <a:pt x="f32" y="f168"/>
                      </a:lnTo>
                      <a:lnTo>
                        <a:pt x="f284" y="f285"/>
                      </a:lnTo>
                      <a:lnTo>
                        <a:pt x="f284" y="f169"/>
                      </a:lnTo>
                      <a:lnTo>
                        <a:pt x="f9" y="f8"/>
                      </a:lnTo>
                      <a:lnTo>
                        <a:pt x="f119" y="f286"/>
                      </a:lnTo>
                      <a:lnTo>
                        <a:pt x="f13" y="f205"/>
                      </a:lnTo>
                      <a:lnTo>
                        <a:pt x="f13" y="f205"/>
                      </a:lnTo>
                      <a:lnTo>
                        <a:pt x="f15" y="f14"/>
                      </a:lnTo>
                      <a:lnTo>
                        <a:pt x="f19" y="f287"/>
                      </a:lnTo>
                      <a:lnTo>
                        <a:pt x="f35" y="f199"/>
                      </a:lnTo>
                      <a:lnTo>
                        <a:pt x="f35" y="f199"/>
                      </a:lnTo>
                      <a:lnTo>
                        <a:pt x="f25" y="f288"/>
                      </a:lnTo>
                      <a:lnTo>
                        <a:pt x="f33" y="f289"/>
                      </a:lnTo>
                      <a:lnTo>
                        <a:pt x="f122" y="f290"/>
                      </a:lnTo>
                      <a:lnTo>
                        <a:pt x="f291" y="f292"/>
                      </a:lnTo>
                      <a:lnTo>
                        <a:pt x="f293" y="f294"/>
                      </a:lnTo>
                      <a:lnTo>
                        <a:pt x="f293" y="f294"/>
                      </a:lnTo>
                      <a:lnTo>
                        <a:pt x="f26" y="f295"/>
                      </a:lnTo>
                      <a:lnTo>
                        <a:pt x="f296" y="f295"/>
                      </a:lnTo>
                      <a:lnTo>
                        <a:pt x="f297" y="f294"/>
                      </a:lnTo>
                      <a:lnTo>
                        <a:pt x="f297" y="f294"/>
                      </a:lnTo>
                      <a:lnTo>
                        <a:pt x="f24" y="f160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00" y="f185"/>
                      </a:lnTo>
                      <a:lnTo>
                        <a:pt x="f301" y="f290"/>
                      </a:lnTo>
                      <a:lnTo>
                        <a:pt x="f302" y="f203"/>
                      </a:lnTo>
                      <a:lnTo>
                        <a:pt x="f302" y="f203"/>
                      </a:lnTo>
                      <a:lnTo>
                        <a:pt x="f303" y="f304"/>
                      </a:lnTo>
                      <a:lnTo>
                        <a:pt x="f22" y="f305"/>
                      </a:lnTo>
                      <a:lnTo>
                        <a:pt x="f306" y="f130"/>
                      </a:lnTo>
                      <a:lnTo>
                        <a:pt x="f306" y="f130"/>
                      </a:lnTo>
                      <a:lnTo>
                        <a:pt x="f307" y="f308"/>
                      </a:lnTo>
                      <a:lnTo>
                        <a:pt x="f309" y="f201"/>
                      </a:lnTo>
                      <a:lnTo>
                        <a:pt x="f20" y="f188"/>
                      </a:lnTo>
                      <a:lnTo>
                        <a:pt x="f310" y="f198"/>
                      </a:lnTo>
                      <a:lnTo>
                        <a:pt x="f310" y="f190"/>
                      </a:lnTo>
                      <a:lnTo>
                        <a:pt x="f310" y="f190"/>
                      </a:lnTo>
                      <a:lnTo>
                        <a:pt x="f148" y="f132"/>
                      </a:lnTo>
                      <a:lnTo>
                        <a:pt x="f134" y="f311"/>
                      </a:lnTo>
                      <a:lnTo>
                        <a:pt x="f312" y="f313"/>
                      </a:lnTo>
                      <a:lnTo>
                        <a:pt x="f314" y="f150"/>
                      </a:lnTo>
                      <a:lnTo>
                        <a:pt x="f314" y="f150"/>
                      </a:lnTo>
                      <a:lnTo>
                        <a:pt x="f151" y="f315"/>
                      </a:lnTo>
                      <a:lnTo>
                        <a:pt x="f196" y="f312"/>
                      </a:lnTo>
                      <a:lnTo>
                        <a:pt x="f316" y="f317"/>
                      </a:lnTo>
                      <a:lnTo>
                        <a:pt x="f316" y="f318"/>
                      </a:lnTo>
                      <a:lnTo>
                        <a:pt x="f316" y="f318"/>
                      </a:lnTo>
                      <a:lnTo>
                        <a:pt x="f316" y="f148"/>
                      </a:lnTo>
                      <a:lnTo>
                        <a:pt x="f198" y="f319"/>
                      </a:lnTo>
                      <a:lnTo>
                        <a:pt x="f320" y="f321"/>
                      </a:lnTo>
                      <a:lnTo>
                        <a:pt x="f322" y="f307"/>
                      </a:lnTo>
                      <a:lnTo>
                        <a:pt x="f322" y="f307"/>
                      </a:lnTo>
                      <a:lnTo>
                        <a:pt x="f304" y="f323"/>
                      </a:lnTo>
                      <a:lnTo>
                        <a:pt x="f324" y="f306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327" y="f328"/>
                      </a:lnTo>
                      <a:lnTo>
                        <a:pt x="f292" y="f329"/>
                      </a:lnTo>
                      <a:lnTo>
                        <a:pt x="f294" y="f330"/>
                      </a:lnTo>
                      <a:lnTo>
                        <a:pt x="f162" y="f302"/>
                      </a:lnTo>
                      <a:lnTo>
                        <a:pt x="f162" y="f302"/>
                      </a:lnTo>
                      <a:lnTo>
                        <a:pt x="f331" y="f302"/>
                      </a:lnTo>
                      <a:lnTo>
                        <a:pt x="f33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126" y="f336"/>
                      </a:lnTo>
                      <a:lnTo>
                        <a:pt x="f337" y="f338"/>
                      </a:lnTo>
                      <a:lnTo>
                        <a:pt x="f8" y="f23"/>
                      </a:lnTo>
                      <a:lnTo>
                        <a:pt x="f8" y="f23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172" y="f298"/>
                      </a:lnTo>
                      <a:lnTo>
                        <a:pt x="f207" y="f343"/>
                      </a:lnTo>
                      <a:lnTo>
                        <a:pt x="f344" y="f297"/>
                      </a:lnTo>
                      <a:lnTo>
                        <a:pt x="f345" y="f26"/>
                      </a:lnTo>
                      <a:lnTo>
                        <a:pt x="f2" y="f346"/>
                      </a:lnTo>
                      <a:lnTo>
                        <a:pt x="f344" y="f56"/>
                      </a:lnTo>
                      <a:lnTo>
                        <a:pt x="f4" y="f5"/>
                      </a:lnTo>
                      <a:close/>
                      <a:moveTo>
                        <a:pt x="f66" y="f57"/>
                      </a:moveTo>
                      <a:lnTo>
                        <a:pt x="f66" y="f56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0" y="2845440"/>
                <a:ext cx="928800" cy="1299600"/>
                <a:chOff x="0" y="2845440"/>
                <a:chExt cx="928800" cy="1299600"/>
              </a:xfrm>
            </p:grpSpPr>
            <p:sp>
              <p:nvSpPr>
                <p:cNvPr id="57" name="Полилиния 56"/>
                <p:cNvSpPr/>
                <p:nvPr/>
              </p:nvSpPr>
              <p:spPr>
                <a:xfrm>
                  <a:off x="0" y="3445200"/>
                  <a:ext cx="82440" cy="129600"/>
                </a:xfrm>
                <a:custGeom>
                  <a:avLst/>
                  <a:gdLst>
                    <a:gd name="f0" fmla="val 0"/>
                    <a:gd name="f1" fmla="val 72"/>
                    <a:gd name="f2" fmla="val 112"/>
                    <a:gd name="f3" fmla="val 70"/>
                    <a:gd name="f4" fmla="val 110"/>
                    <a:gd name="f5" fmla="val 64"/>
                    <a:gd name="f6" fmla="val 96"/>
                    <a:gd name="f7" fmla="val 8"/>
                    <a:gd name="f8" fmla="val 10"/>
                    <a:gd name="f9" fmla="val 2"/>
                    <a:gd name="f10" fmla="val 22"/>
                    <a:gd name="f11" fmla="val 60"/>
                    <a:gd name="f12" fmla="val 98"/>
                    <a:gd name="f13" fmla="val 66"/>
                    <a:gd name="f14" fmla="val 1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2" h="112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9"/>
                      </a:lnTo>
                      <a:lnTo>
                        <a:pt x="f0" y="f0"/>
                      </a:lnTo>
                      <a:lnTo>
                        <a:pt x="f0" y="f9"/>
                      </a:lnTo>
                      <a:lnTo>
                        <a:pt x="f0" y="f9"/>
                      </a:lnTo>
                      <a:lnTo>
                        <a:pt x="f9" y="f8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>
                  <a:off x="87480" y="358308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>
                  <a:off x="101520" y="3254399"/>
                  <a:ext cx="214560" cy="320400"/>
                </a:xfrm>
                <a:custGeom>
                  <a:avLst/>
                  <a:gdLst>
                    <a:gd name="f0" fmla="val 180"/>
                    <a:gd name="f1" fmla="val 0"/>
                    <a:gd name="f2" fmla="val 184"/>
                    <a:gd name="f3" fmla="val 274"/>
                    <a:gd name="f4" fmla="val 2"/>
                    <a:gd name="f5" fmla="val 12"/>
                    <a:gd name="f6" fmla="val 260"/>
                    <a:gd name="f7" fmla="val 160"/>
                    <a:gd name="f8" fmla="val 36"/>
                    <a:gd name="f9" fmla="val 168"/>
                    <a:gd name="f10" fmla="val 26"/>
                    <a:gd name="f11" fmla="val 176"/>
                    <a:gd name="f12" fmla="val 18"/>
                    <a:gd name="f13" fmla="val 182"/>
                    <a:gd name="f14" fmla="val 4"/>
                    <a:gd name="f15" fmla="val 10"/>
                    <a:gd name="f16" fmla="val 20"/>
                    <a:gd name="f17" fmla="val 144"/>
                    <a:gd name="f18" fmla="val 44"/>
                    <a:gd name="f19" fmla="val 8"/>
                    <a:gd name="f20" fmla="val 258"/>
                    <a:gd name="f21" fmla="val 27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84" h="274">
                      <a:moveTo>
                        <a:pt x="f4" y="f3"/>
                      </a:moveTo>
                      <a:lnTo>
                        <a:pt x="f4" y="f3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2" y="f14"/>
                      </a:lnTo>
                      <a:lnTo>
                        <a:pt x="f2" y="f14"/>
                      </a:lnTo>
                      <a:lnTo>
                        <a:pt x="f2" y="f4"/>
                      </a:lnTo>
                      <a:lnTo>
                        <a:pt x="f13" y="f1"/>
                      </a:lnTo>
                      <a:lnTo>
                        <a:pt x="f0" y="f1"/>
                      </a:lnTo>
                      <a:lnTo>
                        <a:pt x="f11" y="f4"/>
                      </a:lnTo>
                      <a:lnTo>
                        <a:pt x="f11" y="f4"/>
                      </a:lnTo>
                      <a:lnTo>
                        <a:pt x="f9" y="f15"/>
                      </a:lnTo>
                      <a:lnTo>
                        <a:pt x="f7" y="f16"/>
                      </a:lnTo>
                      <a:lnTo>
                        <a:pt x="f7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1" y="f21"/>
                      </a:lnTo>
                      <a:lnTo>
                        <a:pt x="f1" y="f21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4" y="f3"/>
                      </a:lnTo>
                      <a:lnTo>
                        <a:pt x="f4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>
                  <a:off x="0" y="2845440"/>
                  <a:ext cx="928800" cy="1299600"/>
                </a:xfrm>
                <a:custGeom>
                  <a:avLst/>
                  <a:gdLst>
                    <a:gd name="f0" fmla="val 360"/>
                    <a:gd name="f1" fmla="val 0"/>
                    <a:gd name="f2" fmla="val 792"/>
                    <a:gd name="f3" fmla="val 1108"/>
                    <a:gd name="f4" fmla="val 30"/>
                    <a:gd name="f5" fmla="val 786"/>
                    <a:gd name="f6" fmla="val 20"/>
                    <a:gd name="f7" fmla="val 780"/>
                    <a:gd name="f8" fmla="val 16"/>
                    <a:gd name="f9" fmla="val 774"/>
                    <a:gd name="f10" fmla="val 12"/>
                    <a:gd name="f11" fmla="val 764"/>
                    <a:gd name="f12" fmla="val 6"/>
                    <a:gd name="f13" fmla="val 752"/>
                    <a:gd name="f14" fmla="val 4"/>
                    <a:gd name="f15" fmla="val 732"/>
                    <a:gd name="f16" fmla="val 716"/>
                    <a:gd name="f17" fmla="val 710"/>
                    <a:gd name="f18" fmla="val 622"/>
                    <a:gd name="f19" fmla="val 26"/>
                    <a:gd name="f20" fmla="val 522"/>
                    <a:gd name="f21" fmla="val 78"/>
                    <a:gd name="f22" fmla="val 418"/>
                    <a:gd name="f23" fmla="val 162"/>
                    <a:gd name="f24" fmla="val 338"/>
                    <a:gd name="f25" fmla="val 244"/>
                    <a:gd name="f26" fmla="val 230"/>
                    <a:gd name="f27" fmla="val 382"/>
                    <a:gd name="f28" fmla="val 166"/>
                    <a:gd name="f29" fmla="val 484"/>
                    <a:gd name="f30" fmla="val 128"/>
                    <a:gd name="f31" fmla="val 552"/>
                    <a:gd name="f32" fmla="val 118"/>
                    <a:gd name="f33" fmla="val 576"/>
                    <a:gd name="f34" fmla="val 570"/>
                    <a:gd name="f35" fmla="val 114"/>
                    <a:gd name="f36" fmla="val 562"/>
                    <a:gd name="f37" fmla="val 106"/>
                    <a:gd name="f38" fmla="val 550"/>
                    <a:gd name="f39" fmla="val 110"/>
                    <a:gd name="f40" fmla="val 544"/>
                    <a:gd name="f41" fmla="val 112"/>
                    <a:gd name="f42" fmla="val 538"/>
                    <a:gd name="f43" fmla="val 530"/>
                    <a:gd name="f44" fmla="val 526"/>
                    <a:gd name="f45" fmla="val 102"/>
                    <a:gd name="f46" fmla="val 94"/>
                    <a:gd name="f47" fmla="val 520"/>
                    <a:gd name="f48" fmla="val 92"/>
                    <a:gd name="f49" fmla="val 516"/>
                    <a:gd name="f50" fmla="val 90"/>
                    <a:gd name="f51" fmla="val 86"/>
                    <a:gd name="f52" fmla="val 80"/>
                    <a:gd name="f53" fmla="val 512"/>
                    <a:gd name="f54" fmla="val 76"/>
                    <a:gd name="f55" fmla="val 514"/>
                    <a:gd name="f56" fmla="val 72"/>
                    <a:gd name="f57" fmla="val 68"/>
                    <a:gd name="f58" fmla="val 66"/>
                    <a:gd name="f59" fmla="val 62"/>
                    <a:gd name="f60" fmla="val 56"/>
                    <a:gd name="f61" fmla="val 50"/>
                    <a:gd name="f62" fmla="val 46"/>
                    <a:gd name="f63" fmla="val 44"/>
                    <a:gd name="f64" fmla="val 542"/>
                    <a:gd name="f65" fmla="val 48"/>
                    <a:gd name="f66" fmla="val 548"/>
                    <a:gd name="f67" fmla="val 40"/>
                    <a:gd name="f68" fmla="val 560"/>
                    <a:gd name="f69" fmla="val 36"/>
                    <a:gd name="f70" fmla="val 568"/>
                    <a:gd name="f71" fmla="val 28"/>
                    <a:gd name="f72" fmla="val 502"/>
                    <a:gd name="f73" fmla="val 900"/>
                    <a:gd name="f74" fmla="val 18"/>
                    <a:gd name="f75" fmla="val 834"/>
                    <a:gd name="f76" fmla="val 32"/>
                    <a:gd name="f77" fmla="val 782"/>
                    <a:gd name="f78" fmla="val 738"/>
                    <a:gd name="f79" fmla="val 766"/>
                    <a:gd name="f80" fmla="val 38"/>
                    <a:gd name="f81" fmla="val 814"/>
                    <a:gd name="f82" fmla="val 832"/>
                    <a:gd name="f83" fmla="val 854"/>
                    <a:gd name="f84" fmla="val 888"/>
                    <a:gd name="f85" fmla="val 896"/>
                    <a:gd name="f86" fmla="val 946"/>
                    <a:gd name="f87" fmla="val 950"/>
                    <a:gd name="f88" fmla="val 958"/>
                    <a:gd name="f89" fmla="val 964"/>
                    <a:gd name="f90" fmla="val 988"/>
                    <a:gd name="f91" fmla="val 1026"/>
                    <a:gd name="f92" fmla="val 1058"/>
                    <a:gd name="f93" fmla="val 1078"/>
                    <a:gd name="f94" fmla="val 1056"/>
                    <a:gd name="f95" fmla="val 104"/>
                    <a:gd name="f96" fmla="val 120"/>
                    <a:gd name="f97" fmla="val 108"/>
                    <a:gd name="f98" fmla="val 122"/>
                    <a:gd name="f99" fmla="val 778"/>
                    <a:gd name="f100" fmla="val 138"/>
                    <a:gd name="f101" fmla="val 156"/>
                    <a:gd name="f102" fmla="val 174"/>
                    <a:gd name="f103" fmla="val 942"/>
                    <a:gd name="f104" fmla="val 190"/>
                    <a:gd name="f105" fmla="val 978"/>
                    <a:gd name="f106" fmla="val 204"/>
                    <a:gd name="f107" fmla="val 1010"/>
                    <a:gd name="f108" fmla="val 218"/>
                    <a:gd name="f109" fmla="val 1034"/>
                    <a:gd name="f110" fmla="val 1050"/>
                    <a:gd name="f111" fmla="val 242"/>
                    <a:gd name="f112" fmla="val 1064"/>
                    <a:gd name="f113" fmla="val 268"/>
                    <a:gd name="f114" fmla="val 1090"/>
                    <a:gd name="f115" fmla="val 284"/>
                    <a:gd name="f116" fmla="val 1100"/>
                    <a:gd name="f117" fmla="val 294"/>
                    <a:gd name="f118" fmla="val 1102"/>
                    <a:gd name="f119" fmla="val 296"/>
                    <a:gd name="f120" fmla="val 300"/>
                    <a:gd name="f121" fmla="val 1098"/>
                    <a:gd name="f122" fmla="val 308"/>
                    <a:gd name="f123" fmla="val 316"/>
                    <a:gd name="f124" fmla="val 1104"/>
                    <a:gd name="f125" fmla="val 322"/>
                    <a:gd name="f126" fmla="val 350"/>
                    <a:gd name="f127" fmla="val 366"/>
                    <a:gd name="f128" fmla="val 1096"/>
                    <a:gd name="f129" fmla="val 384"/>
                    <a:gd name="f130" fmla="val 1082"/>
                    <a:gd name="f131" fmla="val 396"/>
                    <a:gd name="f132" fmla="val 1076"/>
                    <a:gd name="f133" fmla="val 408"/>
                    <a:gd name="f134" fmla="val 1072"/>
                    <a:gd name="f135" fmla="val 1068"/>
                    <a:gd name="f136" fmla="val 426"/>
                    <a:gd name="f137" fmla="val 432"/>
                    <a:gd name="f138" fmla="val 438"/>
                    <a:gd name="f139" fmla="val 446"/>
                    <a:gd name="f140" fmla="val 1040"/>
                    <a:gd name="f141" fmla="val 454"/>
                    <a:gd name="f142" fmla="val 458"/>
                    <a:gd name="f143" fmla="val 1032"/>
                    <a:gd name="f144" fmla="val 462"/>
                    <a:gd name="f145" fmla="val 1030"/>
                    <a:gd name="f146" fmla="val 470"/>
                    <a:gd name="f147" fmla="val 480"/>
                    <a:gd name="f148" fmla="val 492"/>
                    <a:gd name="f149" fmla="val 1014"/>
                    <a:gd name="f150" fmla="val 1002"/>
                    <a:gd name="f151" fmla="val 506"/>
                    <a:gd name="f152" fmla="val 992"/>
                    <a:gd name="f153" fmla="val 508"/>
                    <a:gd name="f154" fmla="val 982"/>
                    <a:gd name="f155" fmla="val 976"/>
                    <a:gd name="f156" fmla="val 534"/>
                    <a:gd name="f157" fmla="val 974"/>
                    <a:gd name="f158" fmla="val 970"/>
                    <a:gd name="f159" fmla="val 546"/>
                    <a:gd name="f160" fmla="val 962"/>
                    <a:gd name="f161" fmla="val 954"/>
                    <a:gd name="f162" fmla="val 952"/>
                    <a:gd name="f163" fmla="val 916"/>
                    <a:gd name="f164" fmla="val 890"/>
                    <a:gd name="f165" fmla="val 860"/>
                    <a:gd name="f166" fmla="val 578"/>
                    <a:gd name="f167" fmla="val 850"/>
                    <a:gd name="f168" fmla="val 580"/>
                    <a:gd name="f169" fmla="val 840"/>
                    <a:gd name="f170" fmla="val 820"/>
                    <a:gd name="f171" fmla="val 572"/>
                    <a:gd name="f172" fmla="val 808"/>
                    <a:gd name="f173" fmla="val 566"/>
                    <a:gd name="f174" fmla="val 524"/>
                    <a:gd name="f175" fmla="val 726"/>
                    <a:gd name="f176" fmla="val 474"/>
                    <a:gd name="f177" fmla="val 680"/>
                    <a:gd name="f178" fmla="val 460"/>
                    <a:gd name="f179" fmla="val 674"/>
                    <a:gd name="f180" fmla="val 666"/>
                    <a:gd name="f181" fmla="val 646"/>
                    <a:gd name="f182" fmla="val 634"/>
                    <a:gd name="f183" fmla="val 564"/>
                    <a:gd name="f184" fmla="val 630"/>
                    <a:gd name="f185" fmla="val 606"/>
                    <a:gd name="f186" fmla="val 624"/>
                    <a:gd name="f187" fmla="val 636"/>
                    <a:gd name="f188" fmla="val 608"/>
                    <a:gd name="f189" fmla="val 694"/>
                    <a:gd name="f190" fmla="val 536"/>
                    <a:gd name="f191" fmla="val 714"/>
                    <a:gd name="f192" fmla="val 486"/>
                    <a:gd name="f193" fmla="val 724"/>
                    <a:gd name="f194" fmla="val 742"/>
                    <a:gd name="f195" fmla="val 756"/>
                    <a:gd name="f196" fmla="val 788"/>
                    <a:gd name="f197" fmla="val 150"/>
                    <a:gd name="f198" fmla="val 100"/>
                    <a:gd name="f199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92" h="1108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6" y="f1"/>
                      </a:lnTo>
                      <a:lnTo>
                        <a:pt x="f17" y="f1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45" y="f20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7"/>
                      </a:lnTo>
                      <a:lnTo>
                        <a:pt x="f46" y="f49"/>
                      </a:lnTo>
                      <a:lnTo>
                        <a:pt x="f50" y="f49"/>
                      </a:lnTo>
                      <a:lnTo>
                        <a:pt x="f51" y="f49"/>
                      </a:lnTo>
                      <a:lnTo>
                        <a:pt x="f51" y="f49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3"/>
                      </a:lnTo>
                      <a:lnTo>
                        <a:pt x="f56" y="f49"/>
                      </a:lnTo>
                      <a:lnTo>
                        <a:pt x="f57" y="f49"/>
                      </a:lnTo>
                      <a:lnTo>
                        <a:pt x="f58" y="f49"/>
                      </a:lnTo>
                      <a:lnTo>
                        <a:pt x="f57" y="f47"/>
                      </a:lnTo>
                      <a:lnTo>
                        <a:pt x="f57" y="f20"/>
                      </a:lnTo>
                      <a:lnTo>
                        <a:pt x="f57" y="f20"/>
                      </a:lnTo>
                      <a:lnTo>
                        <a:pt x="f59" y="f47"/>
                      </a:lnTo>
                      <a:lnTo>
                        <a:pt x="f59" y="f47"/>
                      </a:lnTo>
                      <a:lnTo>
                        <a:pt x="f60" y="f20"/>
                      </a:lnTo>
                      <a:lnTo>
                        <a:pt x="f61" y="f44"/>
                      </a:lnTo>
                      <a:lnTo>
                        <a:pt x="f62" y="f43"/>
                      </a:lnTo>
                      <a:lnTo>
                        <a:pt x="f63" y="f42"/>
                      </a:lnTo>
                      <a:lnTo>
                        <a:pt x="f63" y="f42"/>
                      </a:lnTo>
                      <a:lnTo>
                        <a:pt x="f62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31"/>
                      </a:lnTo>
                      <a:lnTo>
                        <a:pt x="f1" y="f72"/>
                      </a:lnTo>
                      <a:lnTo>
                        <a:pt x="f1" y="f73"/>
                      </a:lnTo>
                      <a:lnTo>
                        <a:pt x="f1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62" y="f78"/>
                      </a:lnTo>
                      <a:lnTo>
                        <a:pt x="f63" y="f79"/>
                      </a:lnTo>
                      <a:lnTo>
                        <a:pt x="f80" y="f81"/>
                      </a:lnTo>
                      <a:lnTo>
                        <a:pt x="f67" y="f82"/>
                      </a:lnTo>
                      <a:lnTo>
                        <a:pt x="f76" y="f83"/>
                      </a:lnTo>
                      <a:lnTo>
                        <a:pt x="f76" y="f84"/>
                      </a:lnTo>
                      <a:lnTo>
                        <a:pt x="f76" y="f85"/>
                      </a:lnTo>
                      <a:lnTo>
                        <a:pt x="f76" y="f86"/>
                      </a:lnTo>
                      <a:lnTo>
                        <a:pt x="f67" y="f87"/>
                      </a:lnTo>
                      <a:lnTo>
                        <a:pt x="f67" y="f88"/>
                      </a:lnTo>
                      <a:lnTo>
                        <a:pt x="f76" y="f89"/>
                      </a:lnTo>
                      <a:lnTo>
                        <a:pt x="f76" y="f90"/>
                      </a:lnTo>
                      <a:lnTo>
                        <a:pt x="f76" y="f91"/>
                      </a:lnTo>
                      <a:lnTo>
                        <a:pt x="f65" y="f92"/>
                      </a:lnTo>
                      <a:lnTo>
                        <a:pt x="f56" y="f93"/>
                      </a:lnTo>
                      <a:lnTo>
                        <a:pt x="f54" y="f94"/>
                      </a:lnTo>
                      <a:lnTo>
                        <a:pt x="f52" y="f93"/>
                      </a:lnTo>
                      <a:lnTo>
                        <a:pt x="f95" y="f92"/>
                      </a:lnTo>
                      <a:lnTo>
                        <a:pt x="f96" y="f91"/>
                      </a:lnTo>
                      <a:lnTo>
                        <a:pt x="f96" y="f90"/>
                      </a:lnTo>
                      <a:lnTo>
                        <a:pt x="f96" y="f89"/>
                      </a:lnTo>
                      <a:lnTo>
                        <a:pt x="f41" y="f88"/>
                      </a:lnTo>
                      <a:lnTo>
                        <a:pt x="f41" y="f87"/>
                      </a:lnTo>
                      <a:lnTo>
                        <a:pt x="f96" y="f86"/>
                      </a:lnTo>
                      <a:lnTo>
                        <a:pt x="f96" y="f85"/>
                      </a:lnTo>
                      <a:lnTo>
                        <a:pt x="f96" y="f84"/>
                      </a:lnTo>
                      <a:lnTo>
                        <a:pt x="f96" y="f83"/>
                      </a:lnTo>
                      <a:lnTo>
                        <a:pt x="f41" y="f82"/>
                      </a:lnTo>
                      <a:lnTo>
                        <a:pt x="f35" y="f81"/>
                      </a:lnTo>
                      <a:lnTo>
                        <a:pt x="f97" y="f79"/>
                      </a:lnTo>
                      <a:lnTo>
                        <a:pt x="f37" y="f78"/>
                      </a:lnTo>
                      <a:lnTo>
                        <a:pt x="f37" y="f78"/>
                      </a:lnTo>
                      <a:lnTo>
                        <a:pt x="f97" y="f15"/>
                      </a:lnTo>
                      <a:lnTo>
                        <a:pt x="f97" y="f15"/>
                      </a:lnTo>
                      <a:lnTo>
                        <a:pt x="f98" y="f99"/>
                      </a:lnTo>
                      <a:lnTo>
                        <a:pt x="f100" y="f75"/>
                      </a:lnTo>
                      <a:lnTo>
                        <a:pt x="f101" y="f73"/>
                      </a:lnTo>
                      <a:lnTo>
                        <a:pt x="f101" y="f73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26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16"/>
                      </a:lnTo>
                      <a:lnTo>
                        <a:pt x="f120" y="f121"/>
                      </a:lnTo>
                      <a:lnTo>
                        <a:pt x="f122" y="f116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3"/>
                      </a:lnTo>
                      <a:lnTo>
                        <a:pt x="f126" y="f3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22" y="f135"/>
                      </a:lnTo>
                      <a:lnTo>
                        <a:pt x="f22" y="f135"/>
                      </a:lnTo>
                      <a:lnTo>
                        <a:pt x="f136" y="f112"/>
                      </a:lnTo>
                      <a:lnTo>
                        <a:pt x="f137" y="f92"/>
                      </a:lnTo>
                      <a:lnTo>
                        <a:pt x="f138" y="f110"/>
                      </a:lnTo>
                      <a:lnTo>
                        <a:pt x="f138" y="f110"/>
                      </a:lnTo>
                      <a:lnTo>
                        <a:pt x="f139" y="f140"/>
                      </a:lnTo>
                      <a:lnTo>
                        <a:pt x="f141" y="f109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5"/>
                      </a:lnTo>
                      <a:lnTo>
                        <a:pt x="f147" y="f91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72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90"/>
                      </a:lnTo>
                      <a:lnTo>
                        <a:pt x="f55" y="f154"/>
                      </a:lnTo>
                      <a:lnTo>
                        <a:pt x="f44" y="f155"/>
                      </a:lnTo>
                      <a:lnTo>
                        <a:pt x="f44" y="f155"/>
                      </a:lnTo>
                      <a:lnTo>
                        <a:pt x="f156" y="f157"/>
                      </a:lnTo>
                      <a:lnTo>
                        <a:pt x="f42" y="f158"/>
                      </a:lnTo>
                      <a:lnTo>
                        <a:pt x="f159" y="f160"/>
                      </a:lnTo>
                      <a:lnTo>
                        <a:pt x="f66" y="f161"/>
                      </a:lnTo>
                      <a:lnTo>
                        <a:pt x="f38" y="f162"/>
                      </a:lnTo>
                      <a:lnTo>
                        <a:pt x="f68" y="f163"/>
                      </a:lnTo>
                      <a:lnTo>
                        <a:pt x="f33" y="f164"/>
                      </a:lnTo>
                      <a:lnTo>
                        <a:pt x="f33" y="f165"/>
                      </a:lnTo>
                      <a:lnTo>
                        <a:pt x="f33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82"/>
                      </a:lnTo>
                      <a:lnTo>
                        <a:pt x="f168" y="f82"/>
                      </a:lnTo>
                      <a:lnTo>
                        <a:pt x="f33" y="f170"/>
                      </a:lnTo>
                      <a:lnTo>
                        <a:pt x="f171" y="f172"/>
                      </a:lnTo>
                      <a:lnTo>
                        <a:pt x="f173" y="f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38" y="f180"/>
                      </a:lnTo>
                      <a:lnTo>
                        <a:pt x="f129" y="f181"/>
                      </a:lnTo>
                      <a:lnTo>
                        <a:pt x="f174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0" y="f16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41"/>
                      </a:lnTo>
                      <a:lnTo>
                        <a:pt x="f194" y="f0"/>
                      </a:lnTo>
                      <a:lnTo>
                        <a:pt x="f195" y="f120"/>
                      </a:lnTo>
                      <a:lnTo>
                        <a:pt x="f196" y="f197"/>
                      </a:lnTo>
                      <a:lnTo>
                        <a:pt x="f2" y="f198"/>
                      </a:lnTo>
                      <a:lnTo>
                        <a:pt x="f2" y="f4"/>
                      </a:lnTo>
                      <a:close/>
                      <a:moveTo>
                        <a:pt x="f199" y="f20"/>
                      </a:moveTo>
                      <a:lnTo>
                        <a:pt x="f199" y="f174"/>
                      </a:lnTo>
                      <a:lnTo>
                        <a:pt x="f56" y="f20"/>
                      </a:lnTo>
                      <a:lnTo>
                        <a:pt x="f199" y="f20"/>
                      </a:lnTo>
                      <a:lnTo>
                        <a:pt x="f199" y="f20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360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4876920" y="5702040"/>
                <a:ext cx="1751039" cy="1150560"/>
                <a:chOff x="4876920" y="5702040"/>
                <a:chExt cx="1751039" cy="1150560"/>
              </a:xfrm>
            </p:grpSpPr>
            <p:sp>
              <p:nvSpPr>
                <p:cNvPr id="62" name="Полилиния 61"/>
                <p:cNvSpPr/>
                <p:nvPr/>
              </p:nvSpPr>
              <p:spPr>
                <a:xfrm>
                  <a:off x="5599080" y="6246360"/>
                  <a:ext cx="14400" cy="381960"/>
                </a:xfrm>
                <a:custGeom>
                  <a:avLst/>
                  <a:gdLst>
                    <a:gd name="f0" fmla="val 0"/>
                    <a:gd name="f1" fmla="val 14"/>
                    <a:gd name="f2" fmla="val 344"/>
                    <a:gd name="f3" fmla="val 12"/>
                    <a:gd name="f4" fmla="val 326"/>
                    <a:gd name="f5" fmla="val 58"/>
                    <a:gd name="f6" fmla="val 30"/>
                    <a:gd name="f7" fmla="val 16"/>
                    <a:gd name="f8" fmla="val 8"/>
                    <a:gd name="f9" fmla="val 4"/>
                    <a:gd name="f10" fmla="val 6"/>
                    <a:gd name="f11" fmla="val 2"/>
                    <a:gd name="f12" fmla="val 10"/>
                    <a:gd name="f13" fmla="val 18"/>
                    <a:gd name="f14" fmla="val 44"/>
                    <a:gd name="f15" fmla="val 3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3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9" y="f0"/>
                      </a:lnTo>
                      <a:lnTo>
                        <a:pt x="f11" y="f0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0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11" y="f6"/>
                      </a:lnTo>
                      <a:lnTo>
                        <a:pt x="f9" y="f14"/>
                      </a:lnTo>
                      <a:lnTo>
                        <a:pt x="f12" y="f4"/>
                      </a:lnTo>
                      <a:lnTo>
                        <a:pt x="f12" y="f4"/>
                      </a:lnTo>
                      <a:lnTo>
                        <a:pt x="f12" y="f15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3" name="Полилиния 62"/>
                <p:cNvSpPr/>
                <p:nvPr/>
              </p:nvSpPr>
              <p:spPr>
                <a:xfrm>
                  <a:off x="5610240" y="663839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5627520" y="6479640"/>
                  <a:ext cx="351000" cy="158400"/>
                </a:xfrm>
                <a:custGeom>
                  <a:avLst/>
                  <a:gdLst>
                    <a:gd name="f0" fmla="val 0"/>
                    <a:gd name="f1" fmla="val 316"/>
                    <a:gd name="f2" fmla="val 144"/>
                    <a:gd name="f3" fmla="val 2"/>
                    <a:gd name="f4" fmla="val 18"/>
                    <a:gd name="f5" fmla="val 138"/>
                    <a:gd name="f6" fmla="val 276"/>
                    <a:gd name="f7" fmla="val 20"/>
                    <a:gd name="f8" fmla="val 288"/>
                    <a:gd name="f9" fmla="val 16"/>
                    <a:gd name="f10" fmla="val 298"/>
                    <a:gd name="f11" fmla="val 12"/>
                    <a:gd name="f12" fmla="val 306"/>
                    <a:gd name="f13" fmla="val 10"/>
                    <a:gd name="f14" fmla="val 314"/>
                    <a:gd name="f15" fmla="val 6"/>
                    <a:gd name="f16" fmla="val 312"/>
                    <a:gd name="f17" fmla="val 308"/>
                    <a:gd name="f18" fmla="val 296"/>
                    <a:gd name="f19" fmla="val 284"/>
                    <a:gd name="f20" fmla="val 258"/>
                    <a:gd name="f21" fmla="val 132"/>
                    <a:gd name="f22" fmla="val 140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" y="f3"/>
                      </a:lnTo>
                      <a:lnTo>
                        <a:pt x="f14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7" y="f0"/>
                      </a:lnTo>
                      <a:lnTo>
                        <a:pt x="f18" y="f3"/>
                      </a:lnTo>
                      <a:lnTo>
                        <a:pt x="f19" y="f15"/>
                      </a:lnTo>
                      <a:lnTo>
                        <a:pt x="f19" y="f15"/>
                      </a:lnTo>
                      <a:lnTo>
                        <a:pt x="f20" y="f4"/>
                      </a:lnTo>
                      <a:lnTo>
                        <a:pt x="f9" y="f21"/>
                      </a:lnTo>
                      <a:lnTo>
                        <a:pt x="f9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3"/>
                      </a:lnTo>
                      <a:lnTo>
                        <a:pt x="f0" y="f23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>
                  <a:off x="4876920" y="5702040"/>
                  <a:ext cx="1751039" cy="1150560"/>
                </a:xfrm>
                <a:custGeom>
                  <a:avLst/>
                  <a:gdLst>
                    <a:gd name="f0" fmla="val 0"/>
                    <a:gd name="f1" fmla="val 1568"/>
                    <a:gd name="f2" fmla="val 1032"/>
                    <a:gd name="f3" fmla="val 784"/>
                    <a:gd name="f4" fmla="val 1564"/>
                    <a:gd name="f5" fmla="val 774"/>
                    <a:gd name="f6" fmla="val 1558"/>
                    <a:gd name="f7" fmla="val 764"/>
                    <a:gd name="f8" fmla="val 1550"/>
                    <a:gd name="f9" fmla="val 756"/>
                    <a:gd name="f10" fmla="val 1534"/>
                    <a:gd name="f11" fmla="val 742"/>
                    <a:gd name="f12" fmla="val 1520"/>
                    <a:gd name="f13" fmla="val 732"/>
                    <a:gd name="f14" fmla="val 1514"/>
                    <a:gd name="f15" fmla="val 728"/>
                    <a:gd name="f16" fmla="val 1420"/>
                    <a:gd name="f17" fmla="val 702"/>
                    <a:gd name="f18" fmla="val 1302"/>
                    <a:gd name="f19" fmla="val 692"/>
                    <a:gd name="f20" fmla="val 1166"/>
                    <a:gd name="f21" fmla="val 710"/>
                    <a:gd name="f22" fmla="val 1046"/>
                    <a:gd name="f23" fmla="val 738"/>
                    <a:gd name="f24" fmla="val 874"/>
                    <a:gd name="f25" fmla="val 800"/>
                    <a:gd name="f26" fmla="val 762"/>
                    <a:gd name="f27" fmla="val 854"/>
                    <a:gd name="f28" fmla="val 688"/>
                    <a:gd name="f29" fmla="val 894"/>
                    <a:gd name="f30" fmla="val 666"/>
                    <a:gd name="f31" fmla="val 908"/>
                    <a:gd name="f32" fmla="val 670"/>
                    <a:gd name="f33" fmla="val 904"/>
                    <a:gd name="f34" fmla="val 672"/>
                    <a:gd name="f35" fmla="val 880"/>
                    <a:gd name="f36" fmla="val 678"/>
                    <a:gd name="f37" fmla="val 876"/>
                    <a:gd name="f38" fmla="val 682"/>
                    <a:gd name="f39" fmla="val 872"/>
                    <a:gd name="f40" fmla="val 686"/>
                    <a:gd name="f41" fmla="val 864"/>
                    <a:gd name="f42" fmla="val 684"/>
                    <a:gd name="f43" fmla="val 858"/>
                    <a:gd name="f44" fmla="val 852"/>
                    <a:gd name="f45" fmla="val 676"/>
                    <a:gd name="f46" fmla="val 846"/>
                    <a:gd name="f47" fmla="val 674"/>
                    <a:gd name="f48" fmla="val 680"/>
                    <a:gd name="f49" fmla="val 842"/>
                    <a:gd name="f50" fmla="val 840"/>
                    <a:gd name="f51" fmla="val 838"/>
                    <a:gd name="f52" fmla="val 832"/>
                    <a:gd name="f53" fmla="val 668"/>
                    <a:gd name="f54" fmla="val 830"/>
                    <a:gd name="f55" fmla="val 664"/>
                    <a:gd name="f56" fmla="val 660"/>
                    <a:gd name="f57" fmla="val 828"/>
                    <a:gd name="f58" fmla="val 656"/>
                    <a:gd name="f59" fmla="val 654"/>
                    <a:gd name="f60" fmla="val 826"/>
                    <a:gd name="f61" fmla="val 652"/>
                    <a:gd name="f62" fmla="val 648"/>
                    <a:gd name="f63" fmla="val 642"/>
                    <a:gd name="f64" fmla="val 634"/>
                    <a:gd name="f65" fmla="val 628"/>
                    <a:gd name="f66" fmla="val 622"/>
                    <a:gd name="f67" fmla="val 834"/>
                    <a:gd name="f68" fmla="val 620"/>
                    <a:gd name="f69" fmla="val 844"/>
                    <a:gd name="f70" fmla="val 606"/>
                    <a:gd name="f71" fmla="val 850"/>
                    <a:gd name="f72" fmla="val 598"/>
                    <a:gd name="f73" fmla="val 856"/>
                    <a:gd name="f74" fmla="val 600"/>
                    <a:gd name="f75" fmla="val 604"/>
                    <a:gd name="f76" fmla="val 630"/>
                    <a:gd name="f77" fmla="val 584"/>
                    <a:gd name="f78" fmla="val 448"/>
                    <a:gd name="f79" fmla="val 560"/>
                    <a:gd name="f80" fmla="val 328"/>
                    <a:gd name="f81" fmla="val 516"/>
                    <a:gd name="f82" fmla="val 198"/>
                    <a:gd name="f83" fmla="val 456"/>
                    <a:gd name="f84" fmla="val 96"/>
                    <a:gd name="f85" fmla="val 390"/>
                    <a:gd name="f86" fmla="val 22"/>
                    <a:gd name="f87" fmla="val 376"/>
                    <a:gd name="f88" fmla="val 14"/>
                    <a:gd name="f89" fmla="val 362"/>
                    <a:gd name="f90" fmla="val 6"/>
                    <a:gd name="f91" fmla="val 342"/>
                    <a:gd name="f92" fmla="val 310"/>
                    <a:gd name="f93" fmla="val 302"/>
                    <a:gd name="f94" fmla="val 4"/>
                    <a:gd name="f95" fmla="val 296"/>
                    <a:gd name="f96" fmla="val 10"/>
                    <a:gd name="f97" fmla="val 292"/>
                    <a:gd name="f98" fmla="val 18"/>
                    <a:gd name="f99" fmla="val 276"/>
                    <a:gd name="f100" fmla="val 42"/>
                    <a:gd name="f101" fmla="val 240"/>
                    <a:gd name="f102" fmla="val 112"/>
                    <a:gd name="f103" fmla="val 184"/>
                    <a:gd name="f104" fmla="val 262"/>
                    <a:gd name="f105" fmla="val 164"/>
                    <a:gd name="f106" fmla="val 324"/>
                    <a:gd name="f107" fmla="val 126"/>
                    <a:gd name="f108" fmla="val 418"/>
                    <a:gd name="f109" fmla="val 118"/>
                    <a:gd name="f110" fmla="val 452"/>
                    <a:gd name="f111" fmla="val 108"/>
                    <a:gd name="f112" fmla="val 508"/>
                    <a:gd name="f113" fmla="val 562"/>
                    <a:gd name="f114" fmla="val 136"/>
                    <a:gd name="f115" fmla="val 170"/>
                    <a:gd name="f116" fmla="val 662"/>
                    <a:gd name="f117" fmla="val 204"/>
                    <a:gd name="f118" fmla="val 320"/>
                    <a:gd name="f119" fmla="val 780"/>
                    <a:gd name="f120" fmla="val 766"/>
                    <a:gd name="f121" fmla="val 236"/>
                    <a:gd name="f122" fmla="val 760"/>
                    <a:gd name="f123" fmla="val 222"/>
                    <a:gd name="f124" fmla="val 152"/>
                    <a:gd name="f125" fmla="val 772"/>
                    <a:gd name="f126" fmla="val 78"/>
                    <a:gd name="f127" fmla="val 806"/>
                    <a:gd name="f128" fmla="val 64"/>
                    <a:gd name="f129" fmla="val 818"/>
                    <a:gd name="f130" fmla="val 52"/>
                    <a:gd name="f131" fmla="val 44"/>
                    <a:gd name="f132" fmla="val 40"/>
                    <a:gd name="f133" fmla="val 36"/>
                    <a:gd name="f134" fmla="val 32"/>
                    <a:gd name="f135" fmla="val 862"/>
                    <a:gd name="f136" fmla="val 16"/>
                    <a:gd name="f137" fmla="val 888"/>
                    <a:gd name="f138" fmla="val 922"/>
                    <a:gd name="f139" fmla="val 2"/>
                    <a:gd name="f140" fmla="val 958"/>
                    <a:gd name="f141" fmla="val 960"/>
                    <a:gd name="f142" fmla="val 968"/>
                    <a:gd name="f143" fmla="val 980"/>
                    <a:gd name="f144" fmla="val 986"/>
                    <a:gd name="f145" fmla="val 992"/>
                    <a:gd name="f146" fmla="val 1004"/>
                    <a:gd name="f147" fmla="val 20"/>
                    <a:gd name="f148" fmla="val 1012"/>
                    <a:gd name="f149" fmla="val 1016"/>
                    <a:gd name="f150" fmla="val 1018"/>
                    <a:gd name="f151" fmla="val 490"/>
                    <a:gd name="f152" fmla="val 512"/>
                    <a:gd name="f153" fmla="val 1014"/>
                    <a:gd name="f154" fmla="val 498"/>
                    <a:gd name="f155" fmla="val 1376"/>
                    <a:gd name="f156" fmla="val 1388"/>
                    <a:gd name="f157" fmla="val 1020"/>
                    <a:gd name="f158" fmla="val 1498"/>
                    <a:gd name="f159" fmla="val 1546"/>
                    <a:gd name="f160" fmla="val 1562"/>
                    <a:gd name="f161" fmla="val 816"/>
                    <a:gd name="f162" fmla="val 812"/>
                    <a:gd name="f163" fmla="val 8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68" h="1032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38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6"/>
                      </a:lnTo>
                      <a:lnTo>
                        <a:pt x="f48" y="f49"/>
                      </a:lnTo>
                      <a:lnTo>
                        <a:pt x="f47" y="f50"/>
                      </a:lnTo>
                      <a:lnTo>
                        <a:pt x="f34" y="f51"/>
                      </a:lnTo>
                      <a:lnTo>
                        <a:pt x="f34" y="f51"/>
                      </a:lnTo>
                      <a:lnTo>
                        <a:pt x="f32" y="f52"/>
                      </a:lnTo>
                      <a:lnTo>
                        <a:pt x="f53" y="f52"/>
                      </a:lnTo>
                      <a:lnTo>
                        <a:pt x="f53" y="f54"/>
                      </a:lnTo>
                      <a:lnTo>
                        <a:pt x="f55" y="f54"/>
                      </a:lnTo>
                      <a:lnTo>
                        <a:pt x="f56" y="f57"/>
                      </a:lnTo>
                      <a:lnTo>
                        <a:pt x="f56" y="f54"/>
                      </a:lnTo>
                      <a:lnTo>
                        <a:pt x="f58" y="f57"/>
                      </a:lnTo>
                      <a:lnTo>
                        <a:pt x="f59" y="f60"/>
                      </a:lnTo>
                      <a:lnTo>
                        <a:pt x="f59" y="f52"/>
                      </a:lnTo>
                      <a:lnTo>
                        <a:pt x="f61" y="f52"/>
                      </a:lnTo>
                      <a:lnTo>
                        <a:pt x="f61" y="f52"/>
                      </a:lnTo>
                      <a:lnTo>
                        <a:pt x="f62" y="f57"/>
                      </a:lnTo>
                      <a:lnTo>
                        <a:pt x="f62" y="f57"/>
                      </a:lnTo>
                      <a:lnTo>
                        <a:pt x="f63" y="f60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50"/>
                      </a:lnTo>
                      <a:lnTo>
                        <a:pt x="f68" y="f69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51"/>
                      </a:lnTo>
                      <a:lnTo>
                        <a:pt x="f75" y="f9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0"/>
                      </a:lnTo>
                      <a:lnTo>
                        <a:pt x="f92" y="f0"/>
                      </a:lnTo>
                      <a:lnTo>
                        <a:pt x="f92" y="f0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09" y="f75"/>
                      </a:lnTo>
                      <a:lnTo>
                        <a:pt x="f114" y="f64"/>
                      </a:lnTo>
                      <a:lnTo>
                        <a:pt x="f115" y="f116"/>
                      </a:lnTo>
                      <a:lnTo>
                        <a:pt x="f117" y="f19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4" y="f120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60"/>
                      </a:lnTo>
                      <a:lnTo>
                        <a:pt x="f131" y="f67"/>
                      </a:lnTo>
                      <a:lnTo>
                        <a:pt x="f131" y="f67"/>
                      </a:lnTo>
                      <a:lnTo>
                        <a:pt x="f132" y="f49"/>
                      </a:lnTo>
                      <a:lnTo>
                        <a:pt x="f133" y="f44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88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0" y="f142"/>
                      </a:lnTo>
                      <a:lnTo>
                        <a:pt x="f139" y="f143"/>
                      </a:lnTo>
                      <a:lnTo>
                        <a:pt x="f90" y="f144"/>
                      </a:lnTo>
                      <a:lnTo>
                        <a:pt x="f96" y="f145"/>
                      </a:lnTo>
                      <a:lnTo>
                        <a:pt x="f96" y="f145"/>
                      </a:lnTo>
                      <a:lnTo>
                        <a:pt x="f98" y="f146"/>
                      </a:lnTo>
                      <a:lnTo>
                        <a:pt x="f147" y="f148"/>
                      </a:lnTo>
                      <a:lnTo>
                        <a:pt x="f98" y="f149"/>
                      </a:lnTo>
                      <a:lnTo>
                        <a:pt x="f98" y="f150"/>
                      </a:lnTo>
                      <a:lnTo>
                        <a:pt x="f98" y="f150"/>
                      </a:lnTo>
                      <a:lnTo>
                        <a:pt x="f98" y="f2"/>
                      </a:lnTo>
                      <a:lnTo>
                        <a:pt x="f151" y="f2"/>
                      </a:lnTo>
                      <a:lnTo>
                        <a:pt x="f151" y="f2"/>
                      </a:lnTo>
                      <a:lnTo>
                        <a:pt x="f152" y="f153"/>
                      </a:lnTo>
                      <a:lnTo>
                        <a:pt x="f154" y="f2"/>
                      </a:lnTo>
                      <a:lnTo>
                        <a:pt x="f155" y="f2"/>
                      </a:lnTo>
                      <a:lnTo>
                        <a:pt x="f156" y="f157"/>
                      </a:lnTo>
                      <a:lnTo>
                        <a:pt x="f158" y="f33"/>
                      </a:lnTo>
                      <a:lnTo>
                        <a:pt x="f159" y="f49"/>
                      </a:lnTo>
                      <a:lnTo>
                        <a:pt x="f160" y="f161"/>
                      </a:lnTo>
                      <a:lnTo>
                        <a:pt x="f160" y="f161"/>
                      </a:lnTo>
                      <a:lnTo>
                        <a:pt x="f4" y="f162"/>
                      </a:lnTo>
                      <a:lnTo>
                        <a:pt x="f1" y="f127"/>
                      </a:lnTo>
                      <a:lnTo>
                        <a:pt x="f1" y="f3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163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360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66" name="Группа 65"/>
              <p:cNvGrpSpPr/>
              <p:nvPr/>
            </p:nvGrpSpPr>
            <p:grpSpPr>
              <a:xfrm>
                <a:off x="7848720" y="1523160"/>
                <a:ext cx="1293840" cy="1683719"/>
                <a:chOff x="7848720" y="1523160"/>
                <a:chExt cx="1293840" cy="1683719"/>
              </a:xfrm>
            </p:grpSpPr>
            <p:sp>
              <p:nvSpPr>
                <p:cNvPr id="67" name="Полилиния 66"/>
                <p:cNvSpPr/>
                <p:nvPr/>
              </p:nvSpPr>
              <p:spPr>
                <a:xfrm>
                  <a:off x="8456760" y="1991160"/>
                  <a:ext cx="295200" cy="19332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>
                  <a:off x="8758080" y="21945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9" name="Полилиния 68"/>
                <p:cNvSpPr/>
                <p:nvPr/>
              </p:nvSpPr>
              <p:spPr>
                <a:xfrm>
                  <a:off x="8769240" y="1830960"/>
                  <a:ext cx="63720" cy="34884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7848720" y="1523160"/>
                  <a:ext cx="1293840" cy="1683719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71" name="Группа 70"/>
              <p:cNvGrpSpPr/>
              <p:nvPr/>
            </p:nvGrpSpPr>
            <p:grpSpPr>
              <a:xfrm>
                <a:off x="7678800" y="5941800"/>
                <a:ext cx="1330200" cy="912599"/>
                <a:chOff x="7678800" y="5941800"/>
                <a:chExt cx="1330200" cy="912599"/>
              </a:xfrm>
            </p:grpSpPr>
            <p:sp>
              <p:nvSpPr>
                <p:cNvPr id="72" name="Полилиния 71"/>
                <p:cNvSpPr/>
                <p:nvPr/>
              </p:nvSpPr>
              <p:spPr>
                <a:xfrm>
                  <a:off x="7678800" y="6344640"/>
                  <a:ext cx="199800" cy="93240"/>
                </a:xfrm>
                <a:custGeom>
                  <a:avLst/>
                  <a:gdLst>
                    <a:gd name="f0" fmla="val 0"/>
                    <a:gd name="f1" fmla="val 170"/>
                    <a:gd name="f2" fmla="val 80"/>
                    <a:gd name="f3" fmla="val 154"/>
                    <a:gd name="f4" fmla="val 72"/>
                    <a:gd name="f5" fmla="val 38"/>
                    <a:gd name="f6" fmla="val 14"/>
                    <a:gd name="f7" fmla="val 18"/>
                    <a:gd name="f8" fmla="val 4"/>
                    <a:gd name="f9" fmla="val 12"/>
                    <a:gd name="f10" fmla="val 2"/>
                    <a:gd name="f11" fmla="val 6"/>
                    <a:gd name="f12" fmla="val 10"/>
                    <a:gd name="f13" fmla="val 8"/>
                    <a:gd name="f14" fmla="val 28"/>
                    <a:gd name="f15" fmla="val 16"/>
                    <a:gd name="f16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70" h="8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0" y="f0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8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3" y="f16"/>
                      </a:lnTo>
                      <a:lnTo>
                        <a:pt x="f3" y="f16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3" name="Полилиния 72"/>
                <p:cNvSpPr/>
                <p:nvPr/>
              </p:nvSpPr>
              <p:spPr>
                <a:xfrm>
                  <a:off x="7885079" y="644471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4" name="Полилиния 73"/>
                <p:cNvSpPr/>
                <p:nvPr/>
              </p:nvSpPr>
              <p:spPr>
                <a:xfrm>
                  <a:off x="7888320" y="6212880"/>
                  <a:ext cx="12600" cy="218880"/>
                </a:xfrm>
                <a:custGeom>
                  <a:avLst/>
                  <a:gdLst>
                    <a:gd name="f0" fmla="val 0"/>
                    <a:gd name="f1" fmla="val 12"/>
                    <a:gd name="f2" fmla="val 186"/>
                    <a:gd name="f3" fmla="val 2"/>
                    <a:gd name="f4" fmla="val 4"/>
                    <a:gd name="f5" fmla="val 168"/>
                    <a:gd name="f6" fmla="val 8"/>
                    <a:gd name="f7" fmla="val 30"/>
                    <a:gd name="f8" fmla="val 10"/>
                    <a:gd name="f9" fmla="val 6"/>
                    <a:gd name="f10" fmla="val 16"/>
                    <a:gd name="f11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18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1" y="f9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6" y="f0"/>
                      </a:lnTo>
                      <a:lnTo>
                        <a:pt x="f9" y="f3"/>
                      </a:lnTo>
                      <a:lnTo>
                        <a:pt x="f9" y="f3"/>
                      </a:lnTo>
                      <a:lnTo>
                        <a:pt x="f4" y="f6"/>
                      </a:lnTo>
                      <a:lnTo>
                        <a:pt x="f4" y="f10"/>
                      </a:lnTo>
                      <a:lnTo>
                        <a:pt x="f4" y="f10"/>
                      </a:lnTo>
                      <a:lnTo>
                        <a:pt x="f4" y="f11"/>
                      </a:lnTo>
                      <a:lnTo>
                        <a:pt x="f0" y="f5"/>
                      </a:lnTo>
                      <a:lnTo>
                        <a:pt x="f0" y="f5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5" name="Полилиния 74"/>
                <p:cNvSpPr/>
                <p:nvPr/>
              </p:nvSpPr>
              <p:spPr>
                <a:xfrm>
                  <a:off x="7920000" y="5941800"/>
                  <a:ext cx="1089000" cy="91259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916"/>
                    <a:gd name="f4" fmla="val 768"/>
                    <a:gd name="f5" fmla="val 878"/>
                    <a:gd name="f6" fmla="val 688"/>
                    <a:gd name="f7" fmla="val 868"/>
                    <a:gd name="f8" fmla="val 682"/>
                    <a:gd name="f9" fmla="val 856"/>
                    <a:gd name="f10" fmla="val 678"/>
                    <a:gd name="f11" fmla="val 838"/>
                    <a:gd name="f12" fmla="val 674"/>
                    <a:gd name="f13" fmla="val 828"/>
                    <a:gd name="f14" fmla="val 672"/>
                    <a:gd name="f15" fmla="val 818"/>
                    <a:gd name="f16" fmla="val 666"/>
                    <a:gd name="f17" fmla="val 810"/>
                    <a:gd name="f18" fmla="val 660"/>
                    <a:gd name="f19" fmla="val 802"/>
                    <a:gd name="f20" fmla="val 652"/>
                    <a:gd name="f21" fmla="val 792"/>
                    <a:gd name="f22" fmla="val 640"/>
                    <a:gd name="f23" fmla="val 790"/>
                    <a:gd name="f24" fmla="val 634"/>
                    <a:gd name="f25" fmla="val 786"/>
                    <a:gd name="f26" fmla="val 630"/>
                    <a:gd name="f27" fmla="val 780"/>
                    <a:gd name="f28" fmla="val 616"/>
                    <a:gd name="f29" fmla="val 776"/>
                    <a:gd name="f30" fmla="val 602"/>
                    <a:gd name="f31" fmla="val 778"/>
                    <a:gd name="f32" fmla="val 596"/>
                    <a:gd name="f33" fmla="val 590"/>
                    <a:gd name="f34" fmla="val 784"/>
                    <a:gd name="f35" fmla="val 586"/>
                    <a:gd name="f36" fmla="val 582"/>
                    <a:gd name="f37" fmla="val 570"/>
                    <a:gd name="f38" fmla="val 556"/>
                    <a:gd name="f39" fmla="val 554"/>
                    <a:gd name="f40" fmla="val 782"/>
                    <a:gd name="f41" fmla="val 548"/>
                    <a:gd name="f42" fmla="val 544"/>
                    <a:gd name="f43" fmla="val 538"/>
                    <a:gd name="f44" fmla="val 532"/>
                    <a:gd name="f45" fmla="val 788"/>
                    <a:gd name="f46" fmla="val 524"/>
                    <a:gd name="f47" fmla="val 514"/>
                    <a:gd name="f48" fmla="val 794"/>
                    <a:gd name="f49" fmla="val 502"/>
                    <a:gd name="f50" fmla="val 488"/>
                    <a:gd name="f51" fmla="val 474"/>
                    <a:gd name="f52" fmla="val 450"/>
                    <a:gd name="f53" fmla="val 440"/>
                    <a:gd name="f54" fmla="val 426"/>
                    <a:gd name="f55" fmla="val 424"/>
                    <a:gd name="f56" fmla="val 422"/>
                    <a:gd name="f57" fmla="val 420"/>
                    <a:gd name="f58" fmla="val 418"/>
                    <a:gd name="f59" fmla="val 766"/>
                    <a:gd name="f60" fmla="val 414"/>
                    <a:gd name="f61" fmla="val 722"/>
                    <a:gd name="f62" fmla="val 406"/>
                    <a:gd name="f63" fmla="val 696"/>
                    <a:gd name="f64" fmla="val 404"/>
                    <a:gd name="f65" fmla="val 668"/>
                    <a:gd name="f66" fmla="val 392"/>
                    <a:gd name="f67" fmla="val 704"/>
                    <a:gd name="f68" fmla="val 376"/>
                    <a:gd name="f69" fmla="val 366"/>
                    <a:gd name="f70" fmla="val 742"/>
                    <a:gd name="f71" fmla="val 354"/>
                    <a:gd name="f72" fmla="val 758"/>
                    <a:gd name="f73" fmla="val 340"/>
                    <a:gd name="f74" fmla="val 764"/>
                    <a:gd name="f75" fmla="val 332"/>
                    <a:gd name="f76" fmla="val 326"/>
                    <a:gd name="f77" fmla="val 770"/>
                    <a:gd name="f78" fmla="val 320"/>
                    <a:gd name="f79" fmla="val 308"/>
                    <a:gd name="f80" fmla="val 772"/>
                    <a:gd name="f81" fmla="val 290"/>
                    <a:gd name="f82" fmla="val 280"/>
                    <a:gd name="f83" fmla="val 272"/>
                    <a:gd name="f84" fmla="val 266"/>
                    <a:gd name="f85" fmla="val 260"/>
                    <a:gd name="f86" fmla="val 254"/>
                    <a:gd name="f87" fmla="val 250"/>
                    <a:gd name="f88" fmla="val 244"/>
                    <a:gd name="f89" fmla="val 236"/>
                    <a:gd name="f90" fmla="val 226"/>
                    <a:gd name="f91" fmla="val 222"/>
                    <a:gd name="f92" fmla="val 760"/>
                    <a:gd name="f93" fmla="val 220"/>
                    <a:gd name="f94" fmla="val 756"/>
                    <a:gd name="f95" fmla="val 216"/>
                    <a:gd name="f96" fmla="val 212"/>
                    <a:gd name="f97" fmla="val 754"/>
                    <a:gd name="f98" fmla="val 204"/>
                    <a:gd name="f99" fmla="val 198"/>
                    <a:gd name="f100" fmla="val 194"/>
                    <a:gd name="f101" fmla="val 190"/>
                    <a:gd name="f102" fmla="val 752"/>
                    <a:gd name="f103" fmla="val 186"/>
                    <a:gd name="f104" fmla="val 748"/>
                    <a:gd name="f105" fmla="val 744"/>
                    <a:gd name="f106" fmla="val 170"/>
                    <a:gd name="f107" fmla="val 746"/>
                    <a:gd name="f108" fmla="val 160"/>
                    <a:gd name="f109" fmla="val 152"/>
                    <a:gd name="f110" fmla="val 146"/>
                    <a:gd name="f111" fmla="val 142"/>
                    <a:gd name="f112" fmla="val 134"/>
                    <a:gd name="f113" fmla="val 126"/>
                    <a:gd name="f114" fmla="val 750"/>
                    <a:gd name="f115" fmla="val 118"/>
                    <a:gd name="f116" fmla="val 112"/>
                    <a:gd name="f117" fmla="val 106"/>
                    <a:gd name="f118" fmla="val 98"/>
                    <a:gd name="f119" fmla="val 92"/>
                    <a:gd name="f120" fmla="val 88"/>
                    <a:gd name="f121" fmla="val 84"/>
                    <a:gd name="f122" fmla="val 78"/>
                    <a:gd name="f123" fmla="val 72"/>
                    <a:gd name="f124" fmla="val 62"/>
                    <a:gd name="f125" fmla="val 42"/>
                    <a:gd name="f126" fmla="val 24"/>
                    <a:gd name="f127" fmla="val 740"/>
                    <a:gd name="f128" fmla="val 10"/>
                    <a:gd name="f129" fmla="val 726"/>
                    <a:gd name="f130" fmla="val 2"/>
                    <a:gd name="f131" fmla="val 654"/>
                    <a:gd name="f132" fmla="val 648"/>
                    <a:gd name="f133" fmla="val 28"/>
                    <a:gd name="f134" fmla="val 606"/>
                    <a:gd name="f135" fmla="val 66"/>
                    <a:gd name="f136" fmla="val 594"/>
                    <a:gd name="f137" fmla="val 82"/>
                    <a:gd name="f138" fmla="val 580"/>
                    <a:gd name="f139" fmla="val 102"/>
                    <a:gd name="f140" fmla="val 568"/>
                    <a:gd name="f141" fmla="val 122"/>
                    <a:gd name="f142" fmla="val 558"/>
                    <a:gd name="f143" fmla="val 164"/>
                    <a:gd name="f144" fmla="val 540"/>
                    <a:gd name="f145" fmla="val 208"/>
                    <a:gd name="f146" fmla="val 526"/>
                    <a:gd name="f147" fmla="val 232"/>
                    <a:gd name="f148" fmla="val 518"/>
                    <a:gd name="f149" fmla="val 282"/>
                    <a:gd name="f150" fmla="val 324"/>
                    <a:gd name="f151" fmla="val 402"/>
                    <a:gd name="f152" fmla="val 516"/>
                    <a:gd name="f153" fmla="val 430"/>
                    <a:gd name="f154" fmla="val 504"/>
                    <a:gd name="f155" fmla="val 416"/>
                    <a:gd name="f156" fmla="val 500"/>
                    <a:gd name="f157" fmla="val 496"/>
                    <a:gd name="f158" fmla="val 412"/>
                    <a:gd name="f159" fmla="val 492"/>
                    <a:gd name="f160" fmla="val 486"/>
                    <a:gd name="f161" fmla="val 484"/>
                    <a:gd name="f162" fmla="val 480"/>
                    <a:gd name="f163" fmla="val 478"/>
                    <a:gd name="f164" fmla="val 476"/>
                    <a:gd name="f165" fmla="val 472"/>
                    <a:gd name="f166" fmla="val 470"/>
                    <a:gd name="f167" fmla="val 468"/>
                    <a:gd name="f168" fmla="val 432"/>
                    <a:gd name="f169" fmla="val 436"/>
                    <a:gd name="f170" fmla="val 448"/>
                    <a:gd name="f171" fmla="val 454"/>
                    <a:gd name="f172" fmla="val 456"/>
                    <a:gd name="f173" fmla="val 442"/>
                    <a:gd name="f174" fmla="val 380"/>
                    <a:gd name="f175" fmla="val 390"/>
                    <a:gd name="f176" fmla="val 292"/>
                    <a:gd name="f177" fmla="val 374"/>
                    <a:gd name="f178" fmla="val 268"/>
                    <a:gd name="f179" fmla="val 368"/>
                    <a:gd name="f180" fmla="val 364"/>
                    <a:gd name="f181" fmla="val 362"/>
                    <a:gd name="f182" fmla="val 176"/>
                    <a:gd name="f183" fmla="val 130"/>
                    <a:gd name="f184" fmla="val 108"/>
                    <a:gd name="f185" fmla="val 370"/>
                    <a:gd name="f186" fmla="val 76"/>
                    <a:gd name="f187" fmla="val 56"/>
                    <a:gd name="f188" fmla="val 388"/>
                    <a:gd name="f189" fmla="val 48"/>
                    <a:gd name="f190" fmla="val 408"/>
                    <a:gd name="f191" fmla="val 4"/>
                    <a:gd name="f192" fmla="val 466"/>
                    <a:gd name="f193" fmla="val 18"/>
                    <a:gd name="f194" fmla="val 36"/>
                    <a:gd name="f195" fmla="val 44"/>
                    <a:gd name="f196" fmla="val 50"/>
                    <a:gd name="f197" fmla="val 506"/>
                    <a:gd name="f198" fmla="val 60"/>
                    <a:gd name="f199" fmla="val 508"/>
                    <a:gd name="f200" fmla="val 64"/>
                    <a:gd name="f201" fmla="val 510"/>
                    <a:gd name="f202" fmla="val 70"/>
                    <a:gd name="f203" fmla="val 520"/>
                    <a:gd name="f204" fmla="val 90"/>
                    <a:gd name="f205" fmla="val 96"/>
                    <a:gd name="f206" fmla="val 522"/>
                    <a:gd name="f207" fmla="val 104"/>
                    <a:gd name="f208" fmla="val 528"/>
                    <a:gd name="f209" fmla="val 116"/>
                    <a:gd name="f210" fmla="val 530"/>
                    <a:gd name="f211" fmla="val 120"/>
                    <a:gd name="f212" fmla="val 534"/>
                    <a:gd name="f213" fmla="val 536"/>
                    <a:gd name="f214" fmla="val 136"/>
                    <a:gd name="f215" fmla="val 144"/>
                    <a:gd name="f216" fmla="val 148"/>
                    <a:gd name="f217" fmla="val 150"/>
                    <a:gd name="f218" fmla="val 562"/>
                    <a:gd name="f219" fmla="val 156"/>
                    <a:gd name="f220" fmla="val 564"/>
                    <a:gd name="f221" fmla="val 162"/>
                    <a:gd name="f222" fmla="val 168"/>
                    <a:gd name="f223" fmla="val 172"/>
                    <a:gd name="f224" fmla="val 572"/>
                    <a:gd name="f225" fmla="val 174"/>
                    <a:gd name="f226" fmla="val 578"/>
                    <a:gd name="f227" fmla="val 178"/>
                    <a:gd name="f228" fmla="val 584"/>
                    <a:gd name="f229" fmla="val 184"/>
                    <a:gd name="f230" fmla="val 192"/>
                    <a:gd name="f231" fmla="val 196"/>
                    <a:gd name="f232" fmla="val 200"/>
                    <a:gd name="f233" fmla="val 598"/>
                    <a:gd name="f234" fmla="val 210"/>
                    <a:gd name="f235" fmla="val 608"/>
                    <a:gd name="f236" fmla="val 214"/>
                    <a:gd name="f237" fmla="val 610"/>
                    <a:gd name="f238" fmla="val 614"/>
                    <a:gd name="f239" fmla="val 620"/>
                    <a:gd name="f240" fmla="val 248"/>
                    <a:gd name="f241" fmla="val 626"/>
                    <a:gd name="f242" fmla="val 258"/>
                    <a:gd name="f243" fmla="val 632"/>
                    <a:gd name="f244" fmla="val 264"/>
                    <a:gd name="f245" fmla="val 302"/>
                    <a:gd name="f246" fmla="val 622"/>
                    <a:gd name="f247" fmla="val 338"/>
                    <a:gd name="f248" fmla="val 600"/>
                    <a:gd name="f249" fmla="val 382"/>
                    <a:gd name="f250" fmla="val 604"/>
                    <a:gd name="f251" fmla="val 358"/>
                    <a:gd name="f252" fmla="val 628"/>
                    <a:gd name="f253" fmla="val 344"/>
                    <a:gd name="f254" fmla="val 670"/>
                    <a:gd name="f255" fmla="val 342"/>
                    <a:gd name="f256" fmla="val 692"/>
                    <a:gd name="f257" fmla="val 346"/>
                    <a:gd name="f258" fmla="val 702"/>
                    <a:gd name="f259" fmla="val 708"/>
                    <a:gd name="f260" fmla="val 384"/>
                    <a:gd name="f261" fmla="val 724"/>
                    <a:gd name="f262" fmla="val 396"/>
                    <a:gd name="f263" fmla="val 730"/>
                    <a:gd name="f264" fmla="val 410"/>
                    <a:gd name="f265" fmla="val 738"/>
                    <a:gd name="f266" fmla="val 446"/>
                    <a:gd name="f267" fmla="val 452"/>
                    <a:gd name="f268" fmla="val 460"/>
                    <a:gd name="f269" fmla="val 462"/>
                    <a:gd name="f270" fmla="val 762"/>
                    <a:gd name="f271" fmla="val 494"/>
                    <a:gd name="f272" fmla="val 588"/>
                    <a:gd name="f273" fmla="val 736"/>
                    <a:gd name="f274" fmla="val 552"/>
                    <a:gd name="f275" fmla="val 574"/>
                    <a:gd name="f276" fmla="val 566"/>
                    <a:gd name="f277" fmla="val 638"/>
                    <a:gd name="f278" fmla="val 592"/>
                    <a:gd name="f279" fmla="val 642"/>
                    <a:gd name="f280" fmla="val 658"/>
                    <a:gd name="f281" fmla="val 676"/>
                    <a:gd name="f282" fmla="val 690"/>
                    <a:gd name="f283" fmla="val 646"/>
                    <a:gd name="f284" fmla="val 650"/>
                    <a:gd name="f285" fmla="val 624"/>
                    <a:gd name="f286" fmla="val 612"/>
                    <a:gd name="f287" fmla="val 560"/>
                    <a:gd name="f288" fmla="val 550"/>
                    <a:gd name="f289" fmla="val 618"/>
                    <a:gd name="f290" fmla="val 714"/>
                    <a:gd name="f291" fmla="val 698"/>
                    <a:gd name="f292" fmla="val 804"/>
                    <a:gd name="f293" fmla="val 814"/>
                    <a:gd name="f294" fmla="val 706"/>
                    <a:gd name="f295" fmla="val 822"/>
                    <a:gd name="f296" fmla="val 830"/>
                    <a:gd name="f297" fmla="val 836"/>
                    <a:gd name="f298" fmla="val 842"/>
                    <a:gd name="f299" fmla="val 848"/>
                    <a:gd name="f300" fmla="val 710"/>
                    <a:gd name="f301" fmla="val 852"/>
                    <a:gd name="f302" fmla="val 904"/>
                    <a:gd name="f303" fmla="val 910"/>
                    <a:gd name="f304" fmla="val 914"/>
                    <a:gd name="f305" fmla="val 734"/>
                    <a:gd name="f306" fmla="val 732"/>
                    <a:gd name="f307" fmla="val 716"/>
                    <a:gd name="f308" fmla="val 898"/>
                    <a:gd name="f309" fmla="val 700"/>
                    <a:gd name="f310" fmla="val 892"/>
                    <a:gd name="f311" fmla="val 694"/>
                    <a:gd name="f312" fmla="val 88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16" h="768">
                      <a:moveTo>
                        <a:pt x="f5" y="f6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27" y="f33"/>
                      </a:lnTo>
                      <a:lnTo>
                        <a:pt x="f27" y="f33"/>
                      </a:lnTo>
                      <a:lnTo>
                        <a:pt x="f34" y="f35"/>
                      </a:lnTo>
                      <a:lnTo>
                        <a:pt x="f25" y="f36"/>
                      </a:lnTo>
                      <a:lnTo>
                        <a:pt x="f25" y="f37"/>
                      </a:lnTo>
                      <a:lnTo>
                        <a:pt x="f25" y="f38"/>
                      </a:lnTo>
                      <a:lnTo>
                        <a:pt x="f25" y="f38"/>
                      </a:lnTo>
                      <a:lnTo>
                        <a:pt x="f34" y="f39"/>
                      </a:lnTo>
                      <a:lnTo>
                        <a:pt x="f40" y="f41"/>
                      </a:lnTo>
                      <a:lnTo>
                        <a:pt x="f27" y="f42"/>
                      </a:lnTo>
                      <a:lnTo>
                        <a:pt x="f40" y="f43"/>
                      </a:lnTo>
                      <a:lnTo>
                        <a:pt x="f34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21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1"/>
                      </a:lnTo>
                      <a:lnTo>
                        <a:pt x="f23" y="f52"/>
                      </a:lnTo>
                      <a:lnTo>
                        <a:pt x="f25" y="f53"/>
                      </a:lnTo>
                      <a:lnTo>
                        <a:pt x="f40" y="f54"/>
                      </a:lnTo>
                      <a:lnTo>
                        <a:pt x="f40" y="f54"/>
                      </a:lnTo>
                      <a:lnTo>
                        <a:pt x="f34" y="f55"/>
                      </a:lnTo>
                      <a:lnTo>
                        <a:pt x="f34" y="f56"/>
                      </a:lnTo>
                      <a:lnTo>
                        <a:pt x="f40" y="f57"/>
                      </a:lnTo>
                      <a:lnTo>
                        <a:pt x="f29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16" y="f62"/>
                      </a:lnTo>
                      <a:lnTo>
                        <a:pt x="f65" y="f64"/>
                      </a:lnTo>
                      <a:lnTo>
                        <a:pt x="f8" y="f66"/>
                      </a:lnTo>
                      <a:lnTo>
                        <a:pt x="f67" y="f68"/>
                      </a:lnTo>
                      <a:lnTo>
                        <a:pt x="f61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80" y="f81"/>
                      </a:lnTo>
                      <a:lnTo>
                        <a:pt x="f80" y="f81"/>
                      </a:lnTo>
                      <a:lnTo>
                        <a:pt x="f80" y="f82"/>
                      </a:lnTo>
                      <a:lnTo>
                        <a:pt x="f80" y="f83"/>
                      </a:lnTo>
                      <a:lnTo>
                        <a:pt x="f77" y="f84"/>
                      </a:lnTo>
                      <a:lnTo>
                        <a:pt x="f77" y="f84"/>
                      </a:lnTo>
                      <a:lnTo>
                        <a:pt x="f4" y="f85"/>
                      </a:lnTo>
                      <a:lnTo>
                        <a:pt x="f4" y="f86"/>
                      </a:lnTo>
                      <a:lnTo>
                        <a:pt x="f4" y="f87"/>
                      </a:lnTo>
                      <a:lnTo>
                        <a:pt x="f4" y="f87"/>
                      </a:lnTo>
                      <a:lnTo>
                        <a:pt x="f4" y="f88"/>
                      </a:lnTo>
                      <a:lnTo>
                        <a:pt x="f4" y="f89"/>
                      </a:lnTo>
                      <a:lnTo>
                        <a:pt x="f59" y="f90"/>
                      </a:lnTo>
                      <a:lnTo>
                        <a:pt x="f74" y="f91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6"/>
                      </a:lnTo>
                      <a:lnTo>
                        <a:pt x="f97" y="f98"/>
                      </a:lnTo>
                      <a:lnTo>
                        <a:pt x="f97" y="f98"/>
                      </a:lnTo>
                      <a:lnTo>
                        <a:pt x="f94" y="f99"/>
                      </a:lnTo>
                      <a:lnTo>
                        <a:pt x="f72" y="f100"/>
                      </a:lnTo>
                      <a:lnTo>
                        <a:pt x="f94" y="f101"/>
                      </a:lnTo>
                      <a:lnTo>
                        <a:pt x="f94" y="f101"/>
                      </a:lnTo>
                      <a:lnTo>
                        <a:pt x="f102" y="f103"/>
                      </a:lnTo>
                      <a:lnTo>
                        <a:pt x="f104" y="f1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7" y="f109"/>
                      </a:lnTo>
                      <a:lnTo>
                        <a:pt x="f107" y="f110"/>
                      </a:lnTo>
                      <a:lnTo>
                        <a:pt x="f107" y="f110"/>
                      </a:lnTo>
                      <a:lnTo>
                        <a:pt x="f107" y="f111"/>
                      </a:lnTo>
                      <a:lnTo>
                        <a:pt x="f107" y="f112"/>
                      </a:lnTo>
                      <a:lnTo>
                        <a:pt x="f107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102" y="f116"/>
                      </a:lnTo>
                      <a:lnTo>
                        <a:pt x="f102" y="f117"/>
                      </a:lnTo>
                      <a:lnTo>
                        <a:pt x="f102" y="f118"/>
                      </a:lnTo>
                      <a:lnTo>
                        <a:pt x="f102" y="f118"/>
                      </a:lnTo>
                      <a:lnTo>
                        <a:pt x="f102" y="f119"/>
                      </a:lnTo>
                      <a:lnTo>
                        <a:pt x="f102" y="f120"/>
                      </a:lnTo>
                      <a:lnTo>
                        <a:pt x="f102" y="f121"/>
                      </a:lnTo>
                      <a:lnTo>
                        <a:pt x="f102" y="f121"/>
                      </a:lnTo>
                      <a:lnTo>
                        <a:pt x="f97" y="f122"/>
                      </a:lnTo>
                      <a:lnTo>
                        <a:pt x="f94" y="f123"/>
                      </a:lnTo>
                      <a:lnTo>
                        <a:pt x="f94" y="f124"/>
                      </a:lnTo>
                      <a:lnTo>
                        <a:pt x="f97" y="f125"/>
                      </a:lnTo>
                      <a:lnTo>
                        <a:pt x="f104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67" y="f2"/>
                      </a:lnTo>
                      <a:lnTo>
                        <a:pt x="f10" y="f128"/>
                      </a:lnTo>
                      <a:lnTo>
                        <a:pt x="f131" y="f126"/>
                      </a:lnTo>
                      <a:lnTo>
                        <a:pt x="f131" y="f126"/>
                      </a:lnTo>
                      <a:lnTo>
                        <a:pt x="f132" y="f133"/>
                      </a:lnTo>
                      <a:lnTo>
                        <a:pt x="f26" y="f12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11"/>
                      </a:lnTo>
                      <a:lnTo>
                        <a:pt x="f41" y="f143"/>
                      </a:lnTo>
                      <a:lnTo>
                        <a:pt x="f144" y="f103"/>
                      </a:lnTo>
                      <a:lnTo>
                        <a:pt x="f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47" y="f150"/>
                      </a:lnTo>
                      <a:lnTo>
                        <a:pt x="f47" y="f69"/>
                      </a:lnTo>
                      <a:lnTo>
                        <a:pt x="f47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47" y="f153"/>
                      </a:lnTo>
                      <a:lnTo>
                        <a:pt x="f47" y="f153"/>
                      </a:lnTo>
                      <a:lnTo>
                        <a:pt x="f49" y="f55"/>
                      </a:lnTo>
                      <a:lnTo>
                        <a:pt x="f49" y="f55"/>
                      </a:lnTo>
                      <a:lnTo>
                        <a:pt x="f154" y="f57"/>
                      </a:lnTo>
                      <a:lnTo>
                        <a:pt x="f49" y="f155"/>
                      </a:lnTo>
                      <a:lnTo>
                        <a:pt x="f49" y="f155"/>
                      </a:lnTo>
                      <a:lnTo>
                        <a:pt x="f156" y="f60"/>
                      </a:lnTo>
                      <a:lnTo>
                        <a:pt x="f157" y="f158"/>
                      </a:lnTo>
                      <a:lnTo>
                        <a:pt x="f159" y="f158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158"/>
                      </a:lnTo>
                      <a:lnTo>
                        <a:pt x="f160" y="f158"/>
                      </a:lnTo>
                      <a:lnTo>
                        <a:pt x="f161" y="f60"/>
                      </a:lnTo>
                      <a:lnTo>
                        <a:pt x="f161" y="f60"/>
                      </a:lnTo>
                      <a:lnTo>
                        <a:pt x="f162" y="f60"/>
                      </a:lnTo>
                      <a:lnTo>
                        <a:pt x="f162" y="f60"/>
                      </a:lnTo>
                      <a:lnTo>
                        <a:pt x="f163" y="f60"/>
                      </a:lnTo>
                      <a:lnTo>
                        <a:pt x="f163" y="f155"/>
                      </a:lnTo>
                      <a:lnTo>
                        <a:pt x="f164" y="f155"/>
                      </a:lnTo>
                      <a:lnTo>
                        <a:pt x="f164" y="f58"/>
                      </a:lnTo>
                      <a:lnTo>
                        <a:pt x="f51" y="f57"/>
                      </a:lnTo>
                      <a:lnTo>
                        <a:pt x="f165" y="f57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5" y="f55"/>
                      </a:lnTo>
                      <a:lnTo>
                        <a:pt x="f165" y="f55"/>
                      </a:lnTo>
                      <a:lnTo>
                        <a:pt x="f166" y="f54"/>
                      </a:lnTo>
                      <a:lnTo>
                        <a:pt x="f167" y="f153"/>
                      </a:lnTo>
                      <a:lnTo>
                        <a:pt x="f167" y="f168"/>
                      </a:lnTo>
                      <a:lnTo>
                        <a:pt x="f166" y="f169"/>
                      </a:lnTo>
                      <a:lnTo>
                        <a:pt x="f166" y="f169"/>
                      </a:lnTo>
                      <a:lnTo>
                        <a:pt x="f51" y="f53"/>
                      </a:lnTo>
                      <a:lnTo>
                        <a:pt x="f51" y="f53"/>
                      </a:lnTo>
                      <a:lnTo>
                        <a:pt x="f51" y="f170"/>
                      </a:lnTo>
                      <a:lnTo>
                        <a:pt x="f51" y="f171"/>
                      </a:lnTo>
                      <a:lnTo>
                        <a:pt x="f51" y="f171"/>
                      </a:lnTo>
                      <a:lnTo>
                        <a:pt x="f165" y="f172"/>
                      </a:lnTo>
                      <a:lnTo>
                        <a:pt x="f165" y="f172"/>
                      </a:lnTo>
                      <a:lnTo>
                        <a:pt x="f170" y="f173"/>
                      </a:lnTo>
                      <a:lnTo>
                        <a:pt x="f155" y="f55"/>
                      </a:lnTo>
                      <a:lnTo>
                        <a:pt x="f174" y="f62"/>
                      </a:lnTo>
                      <a:lnTo>
                        <a:pt x="f73" y="f175"/>
                      </a:lnTo>
                      <a:lnTo>
                        <a:pt x="f73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88" y="f180"/>
                      </a:lnTo>
                      <a:lnTo>
                        <a:pt x="f91" y="f181"/>
                      </a:lnTo>
                      <a:lnTo>
                        <a:pt x="f99" y="f0"/>
                      </a:lnTo>
                      <a:lnTo>
                        <a:pt x="f182" y="f0"/>
                      </a:lnTo>
                      <a:lnTo>
                        <a:pt x="f109" y="f181"/>
                      </a:lnTo>
                      <a:lnTo>
                        <a:pt x="f109" y="f181"/>
                      </a:lnTo>
                      <a:lnTo>
                        <a:pt x="f183" y="f69"/>
                      </a:lnTo>
                      <a:lnTo>
                        <a:pt x="f184" y="f185"/>
                      </a:lnTo>
                      <a:lnTo>
                        <a:pt x="f186" y="f174"/>
                      </a:lnTo>
                      <a:lnTo>
                        <a:pt x="f187" y="f188"/>
                      </a:lnTo>
                      <a:lnTo>
                        <a:pt x="f189" y="f66"/>
                      </a:lnTo>
                      <a:lnTo>
                        <a:pt x="f126" y="f190"/>
                      </a:lnTo>
                      <a:lnTo>
                        <a:pt x="f191" y="f54"/>
                      </a:lnTo>
                      <a:lnTo>
                        <a:pt x="f2" y="f169"/>
                      </a:lnTo>
                      <a:lnTo>
                        <a:pt x="f2" y="f192"/>
                      </a:lnTo>
                      <a:lnTo>
                        <a:pt x="f191" y="f164"/>
                      </a:lnTo>
                      <a:lnTo>
                        <a:pt x="f193" y="f50"/>
                      </a:lnTo>
                      <a:lnTo>
                        <a:pt x="f194" y="f156"/>
                      </a:lnTo>
                      <a:lnTo>
                        <a:pt x="f194" y="f156"/>
                      </a:lnTo>
                      <a:lnTo>
                        <a:pt x="f195" y="f154"/>
                      </a:lnTo>
                      <a:lnTo>
                        <a:pt x="f196" y="f197"/>
                      </a:lnTo>
                      <a:lnTo>
                        <a:pt x="f187" y="f197"/>
                      </a:lnTo>
                      <a:lnTo>
                        <a:pt x="f187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47"/>
                      </a:lnTo>
                      <a:lnTo>
                        <a:pt x="f202" y="f47"/>
                      </a:lnTo>
                      <a:lnTo>
                        <a:pt x="f186" y="f148"/>
                      </a:lnTo>
                      <a:lnTo>
                        <a:pt x="f137" y="f203"/>
                      </a:lnTo>
                      <a:lnTo>
                        <a:pt x="f204" y="f203"/>
                      </a:lnTo>
                      <a:lnTo>
                        <a:pt x="f204" y="f203"/>
                      </a:lnTo>
                      <a:lnTo>
                        <a:pt x="f205" y="f206"/>
                      </a:lnTo>
                      <a:lnTo>
                        <a:pt x="f207" y="f46"/>
                      </a:lnTo>
                      <a:lnTo>
                        <a:pt x="f116" y="f208"/>
                      </a:lnTo>
                      <a:lnTo>
                        <a:pt x="f209" y="f210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13" y="f213"/>
                      </a:lnTo>
                      <a:lnTo>
                        <a:pt x="f214" y="f144"/>
                      </a:lnTo>
                      <a:lnTo>
                        <a:pt x="f214" y="f144"/>
                      </a:lnTo>
                      <a:lnTo>
                        <a:pt x="f215" y="f41"/>
                      </a:lnTo>
                      <a:lnTo>
                        <a:pt x="f216" y="f39"/>
                      </a:lnTo>
                      <a:lnTo>
                        <a:pt x="f217" y="f142"/>
                      </a:lnTo>
                      <a:lnTo>
                        <a:pt x="f217" y="f142"/>
                      </a:lnTo>
                      <a:lnTo>
                        <a:pt x="f109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1" y="f220"/>
                      </a:lnTo>
                      <a:lnTo>
                        <a:pt x="f222" y="f140"/>
                      </a:lnTo>
                      <a:lnTo>
                        <a:pt x="f223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182" y="f138"/>
                      </a:lnTo>
                      <a:lnTo>
                        <a:pt x="f227" y="f228"/>
                      </a:lnTo>
                      <a:lnTo>
                        <a:pt x="f229" y="f33"/>
                      </a:lnTo>
                      <a:lnTo>
                        <a:pt x="f230" y="f136"/>
                      </a:lnTo>
                      <a:lnTo>
                        <a:pt x="f231" y="f32"/>
                      </a:lnTo>
                      <a:lnTo>
                        <a:pt x="f231" y="f32"/>
                      </a:lnTo>
                      <a:lnTo>
                        <a:pt x="f232" y="f233"/>
                      </a:lnTo>
                      <a:lnTo>
                        <a:pt x="f98" y="f30"/>
                      </a:lnTo>
                      <a:lnTo>
                        <a:pt x="f234" y="f235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91" y="f238"/>
                      </a:lnTo>
                      <a:lnTo>
                        <a:pt x="f147" y="f239"/>
                      </a:lnTo>
                      <a:lnTo>
                        <a:pt x="f147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244" y="f243"/>
                      </a:lnTo>
                      <a:lnTo>
                        <a:pt x="f83" y="f243"/>
                      </a:lnTo>
                      <a:lnTo>
                        <a:pt x="f149" y="f26"/>
                      </a:lnTo>
                      <a:lnTo>
                        <a:pt x="f245" y="f246"/>
                      </a:lnTo>
                      <a:lnTo>
                        <a:pt x="f78" y="f237"/>
                      </a:lnTo>
                      <a:lnTo>
                        <a:pt x="f247" y="f248"/>
                      </a:lnTo>
                      <a:lnTo>
                        <a:pt x="f180" y="f35"/>
                      </a:lnTo>
                      <a:lnTo>
                        <a:pt x="f174" y="f138"/>
                      </a:lnTo>
                      <a:lnTo>
                        <a:pt x="f249" y="f226"/>
                      </a:lnTo>
                      <a:lnTo>
                        <a:pt x="f249" y="f226"/>
                      </a:lnTo>
                      <a:lnTo>
                        <a:pt x="f17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8"/>
                      </a:lnTo>
                      <a:lnTo>
                        <a:pt x="f255" y="f6"/>
                      </a:lnTo>
                      <a:lnTo>
                        <a:pt x="f255" y="f256"/>
                      </a:lnTo>
                      <a:lnTo>
                        <a:pt x="f253" y="f256"/>
                      </a:lnTo>
                      <a:lnTo>
                        <a:pt x="f257" y="f256"/>
                      </a:lnTo>
                      <a:lnTo>
                        <a:pt x="f251" y="f258"/>
                      </a:lnTo>
                      <a:lnTo>
                        <a:pt x="f251" y="f258"/>
                      </a:lnTo>
                      <a:lnTo>
                        <a:pt x="f69" y="f259"/>
                      </a:lnTo>
                      <a:lnTo>
                        <a:pt x="f260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57" y="f127"/>
                      </a:lnTo>
                      <a:lnTo>
                        <a:pt x="f168" y="f70"/>
                      </a:lnTo>
                      <a:lnTo>
                        <a:pt x="f168" y="f70"/>
                      </a:lnTo>
                      <a:lnTo>
                        <a:pt x="f53" y="f127"/>
                      </a:lnTo>
                      <a:lnTo>
                        <a:pt x="f266" y="f70"/>
                      </a:lnTo>
                      <a:lnTo>
                        <a:pt x="f267" y="f105"/>
                      </a:lnTo>
                      <a:lnTo>
                        <a:pt x="f172" y="f107"/>
                      </a:lnTo>
                      <a:lnTo>
                        <a:pt x="f268" y="f102"/>
                      </a:lnTo>
                      <a:lnTo>
                        <a:pt x="f269" y="f97"/>
                      </a:lnTo>
                      <a:lnTo>
                        <a:pt x="f269" y="f97"/>
                      </a:lnTo>
                      <a:lnTo>
                        <a:pt x="f165" y="f270"/>
                      </a:lnTo>
                      <a:lnTo>
                        <a:pt x="f161" y="f59"/>
                      </a:lnTo>
                      <a:lnTo>
                        <a:pt x="f50" y="f59"/>
                      </a:lnTo>
                      <a:lnTo>
                        <a:pt x="f271" y="f74"/>
                      </a:lnTo>
                      <a:lnTo>
                        <a:pt x="f271" y="f74"/>
                      </a:lnTo>
                      <a:lnTo>
                        <a:pt x="f156" y="f74"/>
                      </a:lnTo>
                      <a:lnTo>
                        <a:pt x="f197" y="f4"/>
                      </a:lnTo>
                      <a:lnTo>
                        <a:pt x="f272" y="f4"/>
                      </a:lnTo>
                      <a:lnTo>
                        <a:pt x="f272" y="f4"/>
                      </a:lnTo>
                      <a:lnTo>
                        <a:pt x="f35" y="f114"/>
                      </a:lnTo>
                      <a:lnTo>
                        <a:pt x="f228" y="f273"/>
                      </a:lnTo>
                      <a:lnTo>
                        <a:pt x="f228" y="f273"/>
                      </a:lnTo>
                      <a:lnTo>
                        <a:pt x="f274" y="f131"/>
                      </a:lnTo>
                      <a:lnTo>
                        <a:pt x="f212" y="f30"/>
                      </a:lnTo>
                      <a:lnTo>
                        <a:pt x="f210" y="f35"/>
                      </a:lnTo>
                      <a:lnTo>
                        <a:pt x="f210" y="f138"/>
                      </a:lnTo>
                      <a:lnTo>
                        <a:pt x="f210" y="f226"/>
                      </a:lnTo>
                      <a:lnTo>
                        <a:pt x="f210" y="f226"/>
                      </a:lnTo>
                      <a:lnTo>
                        <a:pt x="f212" y="f275"/>
                      </a:lnTo>
                      <a:lnTo>
                        <a:pt x="f213" y="f276"/>
                      </a:lnTo>
                      <a:lnTo>
                        <a:pt x="f43" y="f41"/>
                      </a:lnTo>
                      <a:lnTo>
                        <a:pt x="f41" y="f224"/>
                      </a:lnTo>
                      <a:lnTo>
                        <a:pt x="f39" y="f138"/>
                      </a:lnTo>
                      <a:lnTo>
                        <a:pt x="f142" y="f136"/>
                      </a:lnTo>
                      <a:lnTo>
                        <a:pt x="f140" y="f237"/>
                      </a:lnTo>
                      <a:lnTo>
                        <a:pt x="f37" y="f238"/>
                      </a:lnTo>
                      <a:lnTo>
                        <a:pt x="f228" y="f277"/>
                      </a:lnTo>
                      <a:lnTo>
                        <a:pt x="f33" y="f277"/>
                      </a:lnTo>
                      <a:lnTo>
                        <a:pt x="f278" y="f279"/>
                      </a:lnTo>
                      <a:lnTo>
                        <a:pt x="f33" y="f132"/>
                      </a:lnTo>
                      <a:lnTo>
                        <a:pt x="f233" y="f280"/>
                      </a:lnTo>
                      <a:lnTo>
                        <a:pt x="f235" y="f281"/>
                      </a:lnTo>
                      <a:lnTo>
                        <a:pt x="f241" y="f6"/>
                      </a:lnTo>
                      <a:lnTo>
                        <a:pt x="f279" y="f282"/>
                      </a:lnTo>
                      <a:lnTo>
                        <a:pt x="f277" y="f10"/>
                      </a:lnTo>
                      <a:lnTo>
                        <a:pt x="f283" y="f6"/>
                      </a:lnTo>
                      <a:lnTo>
                        <a:pt x="f284" y="f14"/>
                      </a:lnTo>
                      <a:lnTo>
                        <a:pt x="f132" y="f20"/>
                      </a:lnTo>
                      <a:lnTo>
                        <a:pt x="f277" y="f24"/>
                      </a:lnTo>
                      <a:lnTo>
                        <a:pt x="f243" y="f246"/>
                      </a:lnTo>
                      <a:lnTo>
                        <a:pt x="f241" y="f239"/>
                      </a:lnTo>
                      <a:lnTo>
                        <a:pt x="f285" y="f28"/>
                      </a:lnTo>
                      <a:lnTo>
                        <a:pt x="f241" y="f286"/>
                      </a:lnTo>
                      <a:lnTo>
                        <a:pt x="f286" y="f33"/>
                      </a:lnTo>
                      <a:lnTo>
                        <a:pt x="f235" y="f228"/>
                      </a:lnTo>
                      <a:lnTo>
                        <a:pt x="f233" y="f140"/>
                      </a:lnTo>
                      <a:lnTo>
                        <a:pt x="f272" y="f287"/>
                      </a:lnTo>
                      <a:lnTo>
                        <a:pt x="f228" y="f288"/>
                      </a:lnTo>
                      <a:lnTo>
                        <a:pt x="f140" y="f210"/>
                      </a:lnTo>
                      <a:lnTo>
                        <a:pt x="f140" y="f210"/>
                      </a:lnTo>
                      <a:lnTo>
                        <a:pt x="f35" y="f213"/>
                      </a:lnTo>
                      <a:lnTo>
                        <a:pt x="f278" y="f43"/>
                      </a:lnTo>
                      <a:lnTo>
                        <a:pt x="f233" y="f213"/>
                      </a:lnTo>
                      <a:lnTo>
                        <a:pt x="f233" y="f213"/>
                      </a:lnTo>
                      <a:lnTo>
                        <a:pt x="f248" y="f43"/>
                      </a:lnTo>
                      <a:lnTo>
                        <a:pt x="f250" y="f144"/>
                      </a:lnTo>
                      <a:lnTo>
                        <a:pt x="f289" y="f274"/>
                      </a:lnTo>
                      <a:lnTo>
                        <a:pt x="f131" y="f33"/>
                      </a:lnTo>
                      <a:lnTo>
                        <a:pt x="f290" y="f280"/>
                      </a:lnTo>
                      <a:lnTo>
                        <a:pt x="f290" y="f280"/>
                      </a:lnTo>
                      <a:lnTo>
                        <a:pt x="f261" y="f16"/>
                      </a:lnTo>
                      <a:lnTo>
                        <a:pt x="f127" y="f281"/>
                      </a:lnTo>
                      <a:lnTo>
                        <a:pt x="f77" y="f256"/>
                      </a:lnTo>
                      <a:lnTo>
                        <a:pt x="f77" y="f256"/>
                      </a:lnTo>
                      <a:lnTo>
                        <a:pt x="f21" y="f291"/>
                      </a:lnTo>
                      <a:lnTo>
                        <a:pt x="f292" y="f258"/>
                      </a:lnTo>
                      <a:lnTo>
                        <a:pt x="f292" y="f258"/>
                      </a:lnTo>
                      <a:lnTo>
                        <a:pt x="f293" y="f294"/>
                      </a:lnTo>
                      <a:lnTo>
                        <a:pt x="f295" y="f259"/>
                      </a:lnTo>
                      <a:lnTo>
                        <a:pt x="f296" y="f259"/>
                      </a:lnTo>
                      <a:lnTo>
                        <a:pt x="f296" y="f259"/>
                      </a:lnTo>
                      <a:lnTo>
                        <a:pt x="f297" y="f259"/>
                      </a:lnTo>
                      <a:lnTo>
                        <a:pt x="f298" y="f259"/>
                      </a:lnTo>
                      <a:lnTo>
                        <a:pt x="f299" y="f300"/>
                      </a:lnTo>
                      <a:lnTo>
                        <a:pt x="f301" y="f61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303" y="f273"/>
                      </a:lnTo>
                      <a:lnTo>
                        <a:pt x="f304" y="f305"/>
                      </a:lnTo>
                      <a:lnTo>
                        <a:pt x="f3" y="f306"/>
                      </a:lnTo>
                      <a:lnTo>
                        <a:pt x="f3" y="f263"/>
                      </a:lnTo>
                      <a:lnTo>
                        <a:pt x="f3" y="f263"/>
                      </a:lnTo>
                      <a:lnTo>
                        <a:pt x="f304" y="f61"/>
                      </a:lnTo>
                      <a:lnTo>
                        <a:pt x="f303" y="f307"/>
                      </a:lnTo>
                      <a:lnTo>
                        <a:pt x="f308" y="f309"/>
                      </a:lnTo>
                      <a:lnTo>
                        <a:pt x="f308" y="f309"/>
                      </a:lnTo>
                      <a:lnTo>
                        <a:pt x="f310" y="f311"/>
                      </a:lnTo>
                      <a:lnTo>
                        <a:pt x="f312" y="f282"/>
                      </a:lnTo>
                      <a:lnTo>
                        <a:pt x="f5" y="f6"/>
                      </a:lnTo>
                      <a:lnTo>
                        <a:pt x="f5" y="f6"/>
                      </a:lnTo>
                      <a:close/>
                      <a:moveTo>
                        <a:pt x="f163" y="f56"/>
                      </a:moveTo>
                      <a:lnTo>
                        <a:pt x="f163" y="f56"/>
                      </a:lnTo>
                      <a:lnTo>
                        <a:pt x="f163" y="f56"/>
                      </a:lnTo>
                      <a:lnTo>
                        <a:pt x="f163" y="f57"/>
                      </a:lnTo>
                      <a:lnTo>
                        <a:pt x="f163" y="f56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  <p:grpSp>
          <p:nvGrpSpPr>
            <p:cNvPr id="76" name="Группа 75"/>
            <p:cNvGrpSpPr/>
            <p:nvPr/>
          </p:nvGrpSpPr>
          <p:grpSpPr>
            <a:xfrm>
              <a:off x="0" y="0"/>
              <a:ext cx="9249840" cy="7443333"/>
              <a:chOff x="0" y="0"/>
              <a:chExt cx="9249840" cy="7443333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7275470" y="3056760"/>
                <a:ext cx="1974370" cy="3296334"/>
                <a:chOff x="7275470" y="3056760"/>
                <a:chExt cx="1974370" cy="3296334"/>
              </a:xfrm>
            </p:grpSpPr>
            <p:sp>
              <p:nvSpPr>
                <p:cNvPr id="78" name="Полилиния 77"/>
                <p:cNvSpPr/>
                <p:nvPr/>
              </p:nvSpPr>
              <p:spPr>
                <a:xfrm>
                  <a:off x="8625960" y="3155760"/>
                  <a:ext cx="119880" cy="17604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>
                  <a:off x="8747640" y="33390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>
                <a:xfrm>
                  <a:off x="8756280" y="3155760"/>
                  <a:ext cx="118080" cy="17604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>
                  <a:off x="8247240" y="3056760"/>
                  <a:ext cx="1002600" cy="84167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 rot="2280000">
                  <a:off x="7275470" y="5360935"/>
                  <a:ext cx="1181880" cy="99215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83" name="Группа 82"/>
              <p:cNvGrpSpPr/>
              <p:nvPr/>
            </p:nvGrpSpPr>
            <p:grpSpPr>
              <a:xfrm>
                <a:off x="6549751" y="5527800"/>
                <a:ext cx="1223639" cy="1915533"/>
                <a:chOff x="6549751" y="5527800"/>
                <a:chExt cx="1223639" cy="1915533"/>
              </a:xfrm>
            </p:grpSpPr>
            <p:sp>
              <p:nvSpPr>
                <p:cNvPr id="84" name="Полилиния 83"/>
                <p:cNvSpPr/>
                <p:nvPr/>
              </p:nvSpPr>
              <p:spPr>
                <a:xfrm>
                  <a:off x="7292520" y="55278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>
                <a:xfrm rot="1440000">
                  <a:off x="6549751" y="6532893"/>
                  <a:ext cx="1223639" cy="91044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6508799" y="1366560"/>
                <a:ext cx="1455839" cy="1128240"/>
                <a:chOff x="6508799" y="1366560"/>
                <a:chExt cx="1455839" cy="1128240"/>
              </a:xfrm>
            </p:grpSpPr>
            <p:sp>
              <p:nvSpPr>
                <p:cNvPr id="87" name="Полилиния 86"/>
                <p:cNvSpPr/>
                <p:nvPr/>
              </p:nvSpPr>
              <p:spPr>
                <a:xfrm>
                  <a:off x="7045200" y="1612080"/>
                  <a:ext cx="185760" cy="27612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>
                <a:xfrm>
                  <a:off x="7234200" y="189792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>
                  <a:off x="7245360" y="1612080"/>
                  <a:ext cx="187200" cy="27612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0" name="Полилиния 89"/>
                <p:cNvSpPr/>
                <p:nvPr/>
              </p:nvSpPr>
              <p:spPr>
                <a:xfrm>
                  <a:off x="6508799" y="1366560"/>
                  <a:ext cx="1455839" cy="11282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360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8115525" y="3719706"/>
                <a:ext cx="1105919" cy="947159"/>
                <a:chOff x="8115525" y="3719706"/>
                <a:chExt cx="1105919" cy="947159"/>
              </a:xfrm>
            </p:grpSpPr>
            <p:sp>
              <p:nvSpPr>
                <p:cNvPr id="92" name="Полилиния 91"/>
                <p:cNvSpPr/>
                <p:nvPr/>
              </p:nvSpPr>
              <p:spPr>
                <a:xfrm>
                  <a:off x="8521920" y="3928320"/>
                  <a:ext cx="140760" cy="2307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3" name="Полилиния 92"/>
                <p:cNvSpPr/>
                <p:nvPr/>
              </p:nvSpPr>
              <p:spPr>
                <a:xfrm>
                  <a:off x="8664840" y="41691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>
                <a:xfrm>
                  <a:off x="8674200" y="3928320"/>
                  <a:ext cx="140760" cy="2307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>
                <a:xfrm rot="840000">
                  <a:off x="8115525" y="3719706"/>
                  <a:ext cx="1105919" cy="94715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6" name="Группа 95"/>
              <p:cNvGrpSpPr/>
              <p:nvPr/>
            </p:nvGrpSpPr>
            <p:grpSpPr>
              <a:xfrm>
                <a:off x="0" y="685440"/>
                <a:ext cx="1311120" cy="1507680"/>
                <a:chOff x="0" y="685440"/>
                <a:chExt cx="1311120" cy="1507680"/>
              </a:xfrm>
            </p:grpSpPr>
            <p:sp>
              <p:nvSpPr>
                <p:cNvPr id="97" name="Полилиния 96"/>
                <p:cNvSpPr/>
                <p:nvPr/>
              </p:nvSpPr>
              <p:spPr>
                <a:xfrm>
                  <a:off x="387360" y="1443960"/>
                  <a:ext cx="353880" cy="190080"/>
                </a:xfrm>
                <a:custGeom>
                  <a:avLst/>
                  <a:gdLst>
                    <a:gd name="f0" fmla="val 0"/>
                    <a:gd name="f1" fmla="val 314"/>
                    <a:gd name="f2" fmla="val 170"/>
                    <a:gd name="f3" fmla="val 168"/>
                    <a:gd name="f4" fmla="val 166"/>
                    <a:gd name="f5" fmla="val 300"/>
                    <a:gd name="f6" fmla="val 158"/>
                    <a:gd name="f7" fmla="val 58"/>
                    <a:gd name="f8" fmla="val 22"/>
                    <a:gd name="f9" fmla="val 34"/>
                    <a:gd name="f10" fmla="val 8"/>
                    <a:gd name="f11" fmla="val 2"/>
                    <a:gd name="f12" fmla="val 4"/>
                    <a:gd name="f13" fmla="val 6"/>
                    <a:gd name="f14" fmla="val 12"/>
                    <a:gd name="f15" fmla="val 16"/>
                    <a:gd name="f16" fmla="val 14"/>
                    <a:gd name="f17" fmla="val 28"/>
                    <a:gd name="f18" fmla="val 18"/>
                    <a:gd name="f19" fmla="val 40"/>
                    <a:gd name="f20" fmla="val 24"/>
                    <a:gd name="f21" fmla="val 298"/>
                    <a:gd name="f22" fmla="val 162"/>
                    <a:gd name="f23" fmla="val 3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4" h="17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3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8" y="f11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2" y="f0"/>
                      </a:lnTo>
                      <a:lnTo>
                        <a:pt x="f11" y="f11"/>
                      </a:lnTo>
                      <a:lnTo>
                        <a:pt x="f0" y="f12"/>
                      </a:lnTo>
                      <a:lnTo>
                        <a:pt x="f11" y="f13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>
                <a:xfrm>
                  <a:off x="750960" y="16408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9" name="Полилиния 98"/>
                <p:cNvSpPr/>
                <p:nvPr/>
              </p:nvSpPr>
              <p:spPr>
                <a:xfrm>
                  <a:off x="760319" y="1224720"/>
                  <a:ext cx="41400" cy="399960"/>
                </a:xfrm>
                <a:custGeom>
                  <a:avLst/>
                  <a:gdLst>
                    <a:gd name="f0" fmla="val 0"/>
                    <a:gd name="f1" fmla="val 38"/>
                    <a:gd name="f2" fmla="val 354"/>
                    <a:gd name="f3" fmla="val 2"/>
                    <a:gd name="f4" fmla="val 352"/>
                    <a:gd name="f5" fmla="val 4"/>
                    <a:gd name="f6" fmla="val 346"/>
                    <a:gd name="f7" fmla="val 6"/>
                    <a:gd name="f8" fmla="val 336"/>
                    <a:gd name="f9" fmla="val 32"/>
                    <a:gd name="f10" fmla="val 44"/>
                    <a:gd name="f11" fmla="val 34"/>
                    <a:gd name="f12" fmla="val 30"/>
                    <a:gd name="f13" fmla="val 36"/>
                    <a:gd name="f14" fmla="val 20"/>
                    <a:gd name="f15" fmla="val 10"/>
                    <a:gd name="f16" fmla="val 28"/>
                    <a:gd name="f17" fmla="val 24"/>
                    <a:gd name="f18" fmla="val 16"/>
                    <a:gd name="f19" fmla="val 22"/>
                    <a:gd name="f20" fmla="val 58"/>
                    <a:gd name="f21" fmla="val 33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8" h="354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3" y="f0"/>
                      </a:lnTo>
                      <a:lnTo>
                        <a:pt x="f11" y="f0"/>
                      </a:lnTo>
                      <a:lnTo>
                        <a:pt x="f9" y="f0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18"/>
                      </a:lnTo>
                      <a:lnTo>
                        <a:pt x="f19" y="f12"/>
                      </a:lnTo>
                      <a:lnTo>
                        <a:pt x="f19" y="f12"/>
                      </a:lnTo>
                      <a:lnTo>
                        <a:pt x="f14" y="f20"/>
                      </a:lnTo>
                      <a:lnTo>
                        <a:pt x="f0" y="f21"/>
                      </a:lnTo>
                      <a:lnTo>
                        <a:pt x="f0" y="f21"/>
                      </a:lnTo>
                      <a:lnTo>
                        <a:pt x="f0" y="f4"/>
                      </a:lnTo>
                      <a:lnTo>
                        <a:pt x="f0" y="f4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>
                <a:xfrm>
                  <a:off x="0" y="685440"/>
                  <a:ext cx="1311120" cy="15076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1336"/>
                    <a:gd name="f4" fmla="val 1536"/>
                    <a:gd name="f5" fmla="val 1020"/>
                    <a:gd name="f6" fmla="val 1012"/>
                    <a:gd name="f7" fmla="val 1334"/>
                    <a:gd name="f8" fmla="val 1006"/>
                    <a:gd name="f9" fmla="val 1324"/>
                    <a:gd name="f10" fmla="val 968"/>
                    <a:gd name="f11" fmla="val 1326"/>
                    <a:gd name="f12" fmla="val 934"/>
                    <a:gd name="f13" fmla="val 1312"/>
                    <a:gd name="f14" fmla="val 908"/>
                    <a:gd name="f15" fmla="val 1308"/>
                    <a:gd name="f16" fmla="val 896"/>
                    <a:gd name="f17" fmla="val 1306"/>
                    <a:gd name="f18" fmla="val 886"/>
                    <a:gd name="f19" fmla="val 1300"/>
                    <a:gd name="f20" fmla="val 876"/>
                    <a:gd name="f21" fmla="val 1292"/>
                    <a:gd name="f22" fmla="val 868"/>
                    <a:gd name="f23" fmla="val 1282"/>
                    <a:gd name="f24" fmla="val 858"/>
                    <a:gd name="f25" fmla="val 1268"/>
                    <a:gd name="f26" fmla="val 846"/>
                    <a:gd name="f27" fmla="val 1194"/>
                    <a:gd name="f28" fmla="val 804"/>
                    <a:gd name="f29" fmla="val 1124"/>
                    <a:gd name="f30" fmla="val 788"/>
                    <a:gd name="f31" fmla="val 1108"/>
                    <a:gd name="f32" fmla="val 1082"/>
                    <a:gd name="f33" fmla="val 790"/>
                    <a:gd name="f34" fmla="val 800"/>
                    <a:gd name="f35" fmla="val 1148"/>
                    <a:gd name="f36" fmla="val 718"/>
                    <a:gd name="f37" fmla="val 1184"/>
                    <a:gd name="f38" fmla="val 692"/>
                    <a:gd name="f39" fmla="val 1220"/>
                    <a:gd name="f40" fmla="val 664"/>
                    <a:gd name="f41" fmla="val 1240"/>
                    <a:gd name="f42" fmla="val 634"/>
                    <a:gd name="f43" fmla="val 1254"/>
                    <a:gd name="f44" fmla="val 592"/>
                    <a:gd name="f45" fmla="val 1258"/>
                    <a:gd name="f46" fmla="val 536"/>
                    <a:gd name="f47" fmla="val 1252"/>
                    <a:gd name="f48" fmla="val 478"/>
                    <a:gd name="f49" fmla="val 1246"/>
                    <a:gd name="f50" fmla="val 442"/>
                    <a:gd name="f51" fmla="val 1214"/>
                    <a:gd name="f52" fmla="val 344"/>
                    <a:gd name="f53" fmla="val 1198"/>
                    <a:gd name="f54" fmla="val 280"/>
                    <a:gd name="f55" fmla="val 1150"/>
                    <a:gd name="f56" fmla="val 122"/>
                    <a:gd name="f57" fmla="val 1118"/>
                    <a:gd name="f58" fmla="val 46"/>
                    <a:gd name="f59" fmla="val 1102"/>
                    <a:gd name="f60" fmla="val 20"/>
                    <a:gd name="f61" fmla="val 18"/>
                    <a:gd name="f62" fmla="val 1100"/>
                    <a:gd name="f63" fmla="val 12"/>
                    <a:gd name="f64" fmla="val 1094"/>
                    <a:gd name="f65" fmla="val 6"/>
                    <a:gd name="f66" fmla="val 1084"/>
                    <a:gd name="f67" fmla="val 1044"/>
                    <a:gd name="f68" fmla="val 1028"/>
                    <a:gd name="f69" fmla="val 1014"/>
                    <a:gd name="f70" fmla="val 1000"/>
                    <a:gd name="f71" fmla="val 930"/>
                    <a:gd name="f72" fmla="val 90"/>
                    <a:gd name="f73" fmla="val 860"/>
                    <a:gd name="f74" fmla="val 190"/>
                    <a:gd name="f75" fmla="val 806"/>
                    <a:gd name="f76" fmla="val 322"/>
                    <a:gd name="f77" fmla="val 772"/>
                    <a:gd name="f78" fmla="val 740"/>
                    <a:gd name="f79" fmla="val 628"/>
                    <a:gd name="f80" fmla="val 732"/>
                    <a:gd name="f81" fmla="val 758"/>
                    <a:gd name="f82" fmla="val 730"/>
                    <a:gd name="f83" fmla="val 842"/>
                    <a:gd name="f84" fmla="val 870"/>
                    <a:gd name="f85" fmla="val 728"/>
                    <a:gd name="f86" fmla="val 864"/>
                    <a:gd name="f87" fmla="val 720"/>
                    <a:gd name="f88" fmla="val 708"/>
                    <a:gd name="f89" fmla="val 850"/>
                    <a:gd name="f90" fmla="val 844"/>
                    <a:gd name="f91" fmla="val 706"/>
                    <a:gd name="f92" fmla="val 836"/>
                    <a:gd name="f93" fmla="val 702"/>
                    <a:gd name="f94" fmla="val 830"/>
                    <a:gd name="f95" fmla="val 696"/>
                    <a:gd name="f96" fmla="val 828"/>
                    <a:gd name="f97" fmla="val 688"/>
                    <a:gd name="f98" fmla="val 826"/>
                    <a:gd name="f99" fmla="val 680"/>
                    <a:gd name="f100" fmla="val 678"/>
                    <a:gd name="f101" fmla="val 824"/>
                    <a:gd name="f102" fmla="val 674"/>
                    <a:gd name="f103" fmla="val 670"/>
                    <a:gd name="f104" fmla="val 662"/>
                    <a:gd name="f105" fmla="val 660"/>
                    <a:gd name="f106" fmla="val 832"/>
                    <a:gd name="f107" fmla="val 656"/>
                    <a:gd name="f108" fmla="val 834"/>
                    <a:gd name="f109" fmla="val 658"/>
                    <a:gd name="f110" fmla="val 654"/>
                    <a:gd name="f111" fmla="val 838"/>
                    <a:gd name="f112" fmla="val 650"/>
                    <a:gd name="f113" fmla="val 840"/>
                    <a:gd name="f114" fmla="val 644"/>
                    <a:gd name="f115" fmla="val 640"/>
                    <a:gd name="f116" fmla="val 856"/>
                    <a:gd name="f117" fmla="val 642"/>
                    <a:gd name="f118" fmla="val 646"/>
                    <a:gd name="f119" fmla="val 878"/>
                    <a:gd name="f120" fmla="val 648"/>
                    <a:gd name="f121" fmla="val 894"/>
                    <a:gd name="f122" fmla="val 904"/>
                    <a:gd name="f123" fmla="val 562"/>
                    <a:gd name="f124" fmla="val 848"/>
                    <a:gd name="f125" fmla="val 450"/>
                    <a:gd name="f126" fmla="val 784"/>
                    <a:gd name="f127" fmla="val 276"/>
                    <a:gd name="f128" fmla="val 158"/>
                    <a:gd name="f129" fmla="val 16"/>
                    <a:gd name="f130" fmla="val 1104"/>
                    <a:gd name="f131" fmla="val 44"/>
                    <a:gd name="f132" fmla="val 1130"/>
                    <a:gd name="f133" fmla="val 88"/>
                    <a:gd name="f134" fmla="val 1166"/>
                    <a:gd name="f135" fmla="val 138"/>
                    <a:gd name="f136" fmla="val 1206"/>
                    <a:gd name="f137" fmla="val 216"/>
                    <a:gd name="f138" fmla="val 258"/>
                    <a:gd name="f139" fmla="val 1190"/>
                    <a:gd name="f140" fmla="val 300"/>
                    <a:gd name="f141" fmla="val 1174"/>
                    <a:gd name="f142" fmla="val 440"/>
                    <a:gd name="f143" fmla="val 1114"/>
                    <a:gd name="f144" fmla="val 396"/>
                    <a:gd name="f145" fmla="val 1160"/>
                    <a:gd name="f146" fmla="val 380"/>
                    <a:gd name="f147" fmla="val 1180"/>
                    <a:gd name="f148" fmla="val 372"/>
                    <a:gd name="f149" fmla="val 1192"/>
                    <a:gd name="f150" fmla="val 348"/>
                    <a:gd name="f151" fmla="val 1260"/>
                    <a:gd name="f152" fmla="val 340"/>
                    <a:gd name="f153" fmla="val 1346"/>
                    <a:gd name="f154" fmla="val 1364"/>
                    <a:gd name="f155" fmla="val 346"/>
                    <a:gd name="f156" fmla="val 1378"/>
                    <a:gd name="f157" fmla="val 1390"/>
                    <a:gd name="f158" fmla="val 354"/>
                    <a:gd name="f159" fmla="val 1398"/>
                    <a:gd name="f160" fmla="val 1406"/>
                    <a:gd name="f161" fmla="val 368"/>
                    <a:gd name="f162" fmla="val 1416"/>
                    <a:gd name="f163" fmla="val 382"/>
                    <a:gd name="f164" fmla="val 1444"/>
                    <a:gd name="f165" fmla="val 412"/>
                    <a:gd name="f166" fmla="val 1460"/>
                    <a:gd name="f167" fmla="val 438"/>
                    <a:gd name="f168" fmla="val 1488"/>
                    <a:gd name="f169" fmla="val 1492"/>
                    <a:gd name="f170" fmla="val 446"/>
                    <a:gd name="f171" fmla="val 1496"/>
                    <a:gd name="f172" fmla="val 458"/>
                    <a:gd name="f173" fmla="val 1500"/>
                    <a:gd name="f174" fmla="val 464"/>
                    <a:gd name="f175" fmla="val 1502"/>
                    <a:gd name="f176" fmla="val 474"/>
                    <a:gd name="f177" fmla="val 488"/>
                    <a:gd name="f178" fmla="val 496"/>
                    <a:gd name="f179" fmla="val 498"/>
                    <a:gd name="f180" fmla="val 1504"/>
                    <a:gd name="f181" fmla="val 500"/>
                    <a:gd name="f182" fmla="val 1506"/>
                    <a:gd name="f183" fmla="val 510"/>
                    <a:gd name="f184" fmla="val 1512"/>
                    <a:gd name="f185" fmla="val 524"/>
                    <a:gd name="f186" fmla="val 1520"/>
                    <a:gd name="f187" fmla="val 542"/>
                    <a:gd name="f188" fmla="val 1522"/>
                    <a:gd name="f189" fmla="val 554"/>
                    <a:gd name="f190" fmla="val 558"/>
                    <a:gd name="f191" fmla="val 566"/>
                    <a:gd name="f192" fmla="val 1518"/>
                    <a:gd name="f193" fmla="val 570"/>
                    <a:gd name="f194" fmla="val 582"/>
                    <a:gd name="f195" fmla="val 594"/>
                    <a:gd name="f196" fmla="val 1526"/>
                    <a:gd name="f197" fmla="val 604"/>
                    <a:gd name="f198" fmla="val 1530"/>
                    <a:gd name="f199" fmla="val 612"/>
                    <a:gd name="f200" fmla="val 1532"/>
                    <a:gd name="f201" fmla="val 622"/>
                    <a:gd name="f202" fmla="val 1528"/>
                    <a:gd name="f203" fmla="val 686"/>
                    <a:gd name="f204" fmla="val 712"/>
                    <a:gd name="f205" fmla="val 722"/>
                    <a:gd name="f206" fmla="val 1524"/>
                    <a:gd name="f207" fmla="val 734"/>
                    <a:gd name="f208" fmla="val 738"/>
                    <a:gd name="f209" fmla="val 1514"/>
                    <a:gd name="f210" fmla="val 1510"/>
                    <a:gd name="f211" fmla="val 744"/>
                    <a:gd name="f212" fmla="val 750"/>
                    <a:gd name="f213" fmla="val 754"/>
                    <a:gd name="f214" fmla="val 766"/>
                    <a:gd name="f215" fmla="val 1494"/>
                    <a:gd name="f216" fmla="val 776"/>
                    <a:gd name="f217" fmla="val 1476"/>
                    <a:gd name="f218" fmla="val 1438"/>
                    <a:gd name="f219" fmla="val 792"/>
                    <a:gd name="f220" fmla="val 1420"/>
                    <a:gd name="f221" fmla="val 794"/>
                    <a:gd name="f222" fmla="val 796"/>
                    <a:gd name="f223" fmla="val 1368"/>
                    <a:gd name="f224" fmla="val 1330"/>
                    <a:gd name="f225" fmla="val 1286"/>
                    <a:gd name="f226" fmla="val 786"/>
                    <a:gd name="f227" fmla="val 1238"/>
                    <a:gd name="f228" fmla="val 770"/>
                    <a:gd name="f229" fmla="val 1172"/>
                    <a:gd name="f230" fmla="val 756"/>
                    <a:gd name="f231" fmla="val 746"/>
                    <a:gd name="f232" fmla="val 1062"/>
                    <a:gd name="f233" fmla="val 760"/>
                    <a:gd name="f234" fmla="val 1088"/>
                    <a:gd name="f235" fmla="val 780"/>
                    <a:gd name="f236" fmla="val 1138"/>
                    <a:gd name="f237" fmla="val 1152"/>
                    <a:gd name="f238" fmla="val 1176"/>
                    <a:gd name="f239" fmla="val 812"/>
                    <a:gd name="f240" fmla="val 1210"/>
                    <a:gd name="f241" fmla="val 816"/>
                    <a:gd name="f242" fmla="val 1218"/>
                    <a:gd name="f243" fmla="val 1266"/>
                    <a:gd name="f244" fmla="val 1264"/>
                    <a:gd name="f245" fmla="val 854"/>
                    <a:gd name="f246" fmla="val 1272"/>
                    <a:gd name="f247" fmla="val 1304"/>
                    <a:gd name="f248" fmla="val 884"/>
                    <a:gd name="f249" fmla="val 1340"/>
                    <a:gd name="f250" fmla="val 914"/>
                    <a:gd name="f251" fmla="val 1362"/>
                    <a:gd name="f252" fmla="val 946"/>
                    <a:gd name="f253" fmla="val 1370"/>
                    <a:gd name="f254" fmla="val 938"/>
                    <a:gd name="f255" fmla="val 1348"/>
                    <a:gd name="f256" fmla="val 952"/>
                    <a:gd name="f257" fmla="val 1366"/>
                    <a:gd name="f258" fmla="val 964"/>
                    <a:gd name="f259" fmla="val 962"/>
                    <a:gd name="f260" fmla="val 1298"/>
                    <a:gd name="f261" fmla="val 942"/>
                    <a:gd name="f262" fmla="val 1262"/>
                    <a:gd name="f263" fmla="val 932"/>
                    <a:gd name="f264" fmla="val 922"/>
                    <a:gd name="f265" fmla="val 1236"/>
                    <a:gd name="f266" fmla="val 918"/>
                    <a:gd name="f267" fmla="val 1228"/>
                    <a:gd name="f268" fmla="val 1222"/>
                    <a:gd name="f269" fmla="val 898"/>
                    <a:gd name="f270" fmla="val 892"/>
                    <a:gd name="f271" fmla="val 874"/>
                    <a:gd name="f272" fmla="val 1132"/>
                    <a:gd name="f273" fmla="val 1116"/>
                    <a:gd name="f274" fmla="val 820"/>
                    <a:gd name="f275" fmla="val 1056"/>
                    <a:gd name="f276" fmla="val 1030"/>
                    <a:gd name="f277" fmla="val 1022"/>
                    <a:gd name="f278" fmla="val 1058"/>
                    <a:gd name="f279" fmla="val 1158"/>
                    <a:gd name="f280" fmla="val 972"/>
                    <a:gd name="f281" fmla="val 1216"/>
                    <a:gd name="f282" fmla="val 1036"/>
                    <a:gd name="f283" fmla="val 1098"/>
                    <a:gd name="f284" fmla="val 1270"/>
                    <a:gd name="f285" fmla="val 1168"/>
                    <a:gd name="f286" fmla="val 1280"/>
                    <a:gd name="f287" fmla="val 1170"/>
                    <a:gd name="f288" fmla="val 1278"/>
                    <a:gd name="f289" fmla="val 1274"/>
                    <a:gd name="f290" fmla="val 1186"/>
                    <a:gd name="f291" fmla="val 1196"/>
                    <a:gd name="f292" fmla="val 1202"/>
                    <a:gd name="f293" fmla="val 1224"/>
                    <a:gd name="f294" fmla="val 1234"/>
                    <a:gd name="f295" fmla="val 1244"/>
                    <a:gd name="f296" fmla="val 1156"/>
                    <a:gd name="f297" fmla="val 1144"/>
                    <a:gd name="f298" fmla="val 1288"/>
                    <a:gd name="f299" fmla="val 1128"/>
                    <a:gd name="f300" fmla="val 1126"/>
                    <a:gd name="f301" fmla="val 1296"/>
                    <a:gd name="f302" fmla="val 1120"/>
                    <a:gd name="f303" fmla="val 1112"/>
                    <a:gd name="f304" fmla="val 1096"/>
                    <a:gd name="f305" fmla="val 1314"/>
                    <a:gd name="f306" fmla="val 1078"/>
                    <a:gd name="f307" fmla="val 1316"/>
                    <a:gd name="f308" fmla="val 1068"/>
                    <a:gd name="f309" fmla="val 1066"/>
                    <a:gd name="f310" fmla="val 1054"/>
                    <a:gd name="f311" fmla="val 10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336" h="1536">
                      <a:moveTo>
                        <a:pt x="f3" y="f5"/>
                      </a:moveTo>
                      <a:lnTo>
                        <a:pt x="f3" y="f6"/>
                      </a:lnTo>
                      <a:lnTo>
                        <a:pt x="f3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0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59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2"/>
                      </a:lnTo>
                      <a:lnTo>
                        <a:pt x="f67" y="f2"/>
                      </a:lnTo>
                      <a:lnTo>
                        <a:pt x="f67" y="f2"/>
                      </a:lnTo>
                      <a:lnTo>
                        <a:pt x="f68" y="f65"/>
                      </a:lnTo>
                      <a:lnTo>
                        <a:pt x="f69" y="f63"/>
                      </a:lnTo>
                      <a:lnTo>
                        <a:pt x="f70" y="f61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50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24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88" y="f90"/>
                      </a:lnTo>
                      <a:lnTo>
                        <a:pt x="f91" y="f92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96"/>
                      </a:lnTo>
                      <a:lnTo>
                        <a:pt x="f99" y="f96"/>
                      </a:lnTo>
                      <a:lnTo>
                        <a:pt x="f100" y="f94"/>
                      </a:lnTo>
                      <a:lnTo>
                        <a:pt x="f100" y="f101"/>
                      </a:lnTo>
                      <a:lnTo>
                        <a:pt x="f102" y="f96"/>
                      </a:lnTo>
                      <a:lnTo>
                        <a:pt x="f103" y="f94"/>
                      </a:lnTo>
                      <a:lnTo>
                        <a:pt x="f103" y="f94"/>
                      </a:lnTo>
                      <a:lnTo>
                        <a:pt x="f40" y="f96"/>
                      </a:lnTo>
                      <a:lnTo>
                        <a:pt x="f40" y="f96"/>
                      </a:lnTo>
                      <a:lnTo>
                        <a:pt x="f104" y="f9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92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07" y="f83"/>
                      </a:lnTo>
                      <a:lnTo>
                        <a:pt x="f107" y="f90"/>
                      </a:lnTo>
                      <a:lnTo>
                        <a:pt x="f107" y="f90"/>
                      </a:lnTo>
                      <a:lnTo>
                        <a:pt x="f112" y="f26"/>
                      </a:lnTo>
                      <a:lnTo>
                        <a:pt x="f112" y="f26"/>
                      </a:lnTo>
                      <a:lnTo>
                        <a:pt x="f114" y="f89"/>
                      </a:lnTo>
                      <a:lnTo>
                        <a:pt x="f115" y="f116"/>
                      </a:lnTo>
                      <a:lnTo>
                        <a:pt x="f115" y="f86"/>
                      </a:lnTo>
                      <a:lnTo>
                        <a:pt x="f117" y="f84"/>
                      </a:lnTo>
                      <a:lnTo>
                        <a:pt x="f117" y="f84"/>
                      </a:lnTo>
                      <a:lnTo>
                        <a:pt x="f118" y="f20"/>
                      </a:lnTo>
                      <a:lnTo>
                        <a:pt x="f112" y="f119"/>
                      </a:lnTo>
                      <a:lnTo>
                        <a:pt x="f112" y="f119"/>
                      </a:lnTo>
                      <a:lnTo>
                        <a:pt x="f120" y="f121"/>
                      </a:lnTo>
                      <a:lnTo>
                        <a:pt x="f112" y="f122"/>
                      </a:lnTo>
                      <a:lnTo>
                        <a:pt x="f42" y="f121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88"/>
                      </a:lnTo>
                      <a:lnTo>
                        <a:pt x="f128" y="f103"/>
                      </a:lnTo>
                      <a:lnTo>
                        <a:pt x="f61" y="f114"/>
                      </a:lnTo>
                      <a:lnTo>
                        <a:pt x="f2" y="f114"/>
                      </a:lnTo>
                      <a:lnTo>
                        <a:pt x="f2" y="f66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27"/>
                      </a:lnTo>
                      <a:lnTo>
                        <a:pt x="f1" y="f136"/>
                      </a:lnTo>
                      <a:lnTo>
                        <a:pt x="f137" y="f136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2" y="f154"/>
                      </a:lnTo>
                      <a:lnTo>
                        <a:pt x="f155" y="f156"/>
                      </a:lnTo>
                      <a:lnTo>
                        <a:pt x="f150" y="f157"/>
                      </a:lnTo>
                      <a:lnTo>
                        <a:pt x="f150" y="f157"/>
                      </a:lnTo>
                      <a:lnTo>
                        <a:pt x="f158" y="f159"/>
                      </a:lnTo>
                      <a:lnTo>
                        <a:pt x="f0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42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3"/>
                      </a:lnTo>
                      <a:lnTo>
                        <a:pt x="f176" y="f173"/>
                      </a:lnTo>
                      <a:lnTo>
                        <a:pt x="f177" y="f173"/>
                      </a:lnTo>
                      <a:lnTo>
                        <a:pt x="f178" y="f175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88"/>
                      </a:lnTo>
                      <a:lnTo>
                        <a:pt x="f190" y="f188"/>
                      </a:lnTo>
                      <a:lnTo>
                        <a:pt x="f123" y="f186"/>
                      </a:lnTo>
                      <a:lnTo>
                        <a:pt x="f123" y="f186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86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201" y="f200"/>
                      </a:lnTo>
                      <a:lnTo>
                        <a:pt x="f201" y="f200"/>
                      </a:lnTo>
                      <a:lnTo>
                        <a:pt x="f42" y="f198"/>
                      </a:lnTo>
                      <a:lnTo>
                        <a:pt x="f120" y="f202"/>
                      </a:lnTo>
                      <a:lnTo>
                        <a:pt x="f104" y="f202"/>
                      </a:lnTo>
                      <a:lnTo>
                        <a:pt x="f203" y="f200"/>
                      </a:lnTo>
                      <a:lnTo>
                        <a:pt x="f204" y="f4"/>
                      </a:lnTo>
                      <a:lnTo>
                        <a:pt x="f204" y="f4"/>
                      </a:lnTo>
                      <a:lnTo>
                        <a:pt x="f205" y="f200"/>
                      </a:lnTo>
                      <a:lnTo>
                        <a:pt x="f80" y="f206"/>
                      </a:lnTo>
                      <a:lnTo>
                        <a:pt x="f207" y="f186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78" y="f210"/>
                      </a:lnTo>
                      <a:lnTo>
                        <a:pt x="f211" y="f182"/>
                      </a:lnTo>
                      <a:lnTo>
                        <a:pt x="f212" y="f175"/>
                      </a:lnTo>
                      <a:lnTo>
                        <a:pt x="f213" y="f173"/>
                      </a:lnTo>
                      <a:lnTo>
                        <a:pt x="f81" y="f17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218"/>
                      </a:lnTo>
                      <a:lnTo>
                        <a:pt x="f30" y="f218"/>
                      </a:lnTo>
                      <a:lnTo>
                        <a:pt x="f219" y="f220"/>
                      </a:lnTo>
                      <a:lnTo>
                        <a:pt x="f221" y="f159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221" y="f224"/>
                      </a:lnTo>
                      <a:lnTo>
                        <a:pt x="f33" y="f225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143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33" y="f237"/>
                      </a:lnTo>
                      <a:lnTo>
                        <a:pt x="f221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113" y="f243"/>
                      </a:lnTo>
                      <a:lnTo>
                        <a:pt x="f89" y="f244"/>
                      </a:lnTo>
                      <a:lnTo>
                        <a:pt x="f245" y="f246"/>
                      </a:lnTo>
                      <a:lnTo>
                        <a:pt x="f89" y="f23"/>
                      </a:lnTo>
                      <a:lnTo>
                        <a:pt x="f8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3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27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4" y="f268"/>
                      </a:lnTo>
                      <a:lnTo>
                        <a:pt x="f269" y="f141"/>
                      </a:lnTo>
                      <a:lnTo>
                        <a:pt x="f270" y="f134"/>
                      </a:lnTo>
                      <a:lnTo>
                        <a:pt x="f271" y="f272"/>
                      </a:lnTo>
                      <a:lnTo>
                        <a:pt x="f116" y="f273"/>
                      </a:lnTo>
                      <a:lnTo>
                        <a:pt x="f89" y="f62"/>
                      </a:lnTo>
                      <a:lnTo>
                        <a:pt x="f274" y="f275"/>
                      </a:lnTo>
                      <a:lnTo>
                        <a:pt x="f28" y="f276"/>
                      </a:lnTo>
                      <a:lnTo>
                        <a:pt x="f28" y="f276"/>
                      </a:lnTo>
                      <a:lnTo>
                        <a:pt x="f34" y="f277"/>
                      </a:lnTo>
                      <a:lnTo>
                        <a:pt x="f34" y="f277"/>
                      </a:lnTo>
                      <a:lnTo>
                        <a:pt x="f113" y="f278"/>
                      </a:lnTo>
                      <a:lnTo>
                        <a:pt x="f248" y="f130"/>
                      </a:lnTo>
                      <a:lnTo>
                        <a:pt x="f12" y="f279"/>
                      </a:lnTo>
                      <a:lnTo>
                        <a:pt x="f12" y="f279"/>
                      </a:lnTo>
                      <a:lnTo>
                        <a:pt x="f280" y="f139"/>
                      </a:lnTo>
                      <a:lnTo>
                        <a:pt x="f8" y="f281"/>
                      </a:lnTo>
                      <a:lnTo>
                        <a:pt x="f282" y="f227"/>
                      </a:lnTo>
                      <a:lnTo>
                        <a:pt x="f282" y="f227"/>
                      </a:lnTo>
                      <a:lnTo>
                        <a:pt x="f232" y="f43"/>
                      </a:lnTo>
                      <a:lnTo>
                        <a:pt x="f32" y="f244"/>
                      </a:lnTo>
                      <a:lnTo>
                        <a:pt x="f283" y="f284"/>
                      </a:lnTo>
                      <a:lnTo>
                        <a:pt x="f236" y="f23"/>
                      </a:lnTo>
                      <a:lnTo>
                        <a:pt x="f279" y="f23"/>
                      </a:lnTo>
                      <a:lnTo>
                        <a:pt x="f285" y="f286"/>
                      </a:lnTo>
                      <a:lnTo>
                        <a:pt x="f285" y="f286"/>
                      </a:lnTo>
                      <a:lnTo>
                        <a:pt x="f287" y="f288"/>
                      </a:lnTo>
                      <a:lnTo>
                        <a:pt x="f141" y="f289"/>
                      </a:lnTo>
                      <a:lnTo>
                        <a:pt x="f147" y="f284"/>
                      </a:lnTo>
                      <a:lnTo>
                        <a:pt x="f290" y="f284"/>
                      </a:lnTo>
                      <a:lnTo>
                        <a:pt x="f139" y="f284"/>
                      </a:lnTo>
                      <a:lnTo>
                        <a:pt x="f139" y="f284"/>
                      </a:lnTo>
                      <a:lnTo>
                        <a:pt x="f291" y="f246"/>
                      </a:lnTo>
                      <a:lnTo>
                        <a:pt x="f292" y="f284"/>
                      </a:lnTo>
                      <a:lnTo>
                        <a:pt x="f51" y="f243"/>
                      </a:lnTo>
                      <a:lnTo>
                        <a:pt x="f293" y="f151"/>
                      </a:lnTo>
                      <a:lnTo>
                        <a:pt x="f294" y="f265"/>
                      </a:lnTo>
                      <a:lnTo>
                        <a:pt x="f295" y="f281"/>
                      </a:lnTo>
                      <a:lnTo>
                        <a:pt x="f295" y="f281"/>
                      </a:lnTo>
                      <a:lnTo>
                        <a:pt x="f47" y="f292"/>
                      </a:lnTo>
                      <a:lnTo>
                        <a:pt x="f151" y="f149"/>
                      </a:lnTo>
                      <a:lnTo>
                        <a:pt x="f25" y="f37"/>
                      </a:lnTo>
                      <a:lnTo>
                        <a:pt x="f25" y="f37"/>
                      </a:lnTo>
                      <a:lnTo>
                        <a:pt x="f289" y="f238"/>
                      </a:lnTo>
                      <a:lnTo>
                        <a:pt x="f288" y="f285"/>
                      </a:lnTo>
                      <a:lnTo>
                        <a:pt x="f288" y="f296"/>
                      </a:lnTo>
                      <a:lnTo>
                        <a:pt x="f288" y="f296"/>
                      </a:lnTo>
                      <a:lnTo>
                        <a:pt x="f23" y="f297"/>
                      </a:lnTo>
                      <a:lnTo>
                        <a:pt x="f225" y="f272"/>
                      </a:lnTo>
                      <a:lnTo>
                        <a:pt x="f298" y="f299"/>
                      </a:lnTo>
                      <a:lnTo>
                        <a:pt x="f21" y="f300"/>
                      </a:lnTo>
                      <a:lnTo>
                        <a:pt x="f21" y="f300"/>
                      </a:lnTo>
                      <a:lnTo>
                        <a:pt x="f301" y="f29"/>
                      </a:lnTo>
                      <a:lnTo>
                        <a:pt x="f260" y="f302"/>
                      </a:lnTo>
                      <a:lnTo>
                        <a:pt x="f17" y="f303"/>
                      </a:lnTo>
                      <a:lnTo>
                        <a:pt x="f13" y="f304"/>
                      </a:lnTo>
                      <a:lnTo>
                        <a:pt x="f13" y="f304"/>
                      </a:lnTo>
                      <a:lnTo>
                        <a:pt x="f305" y="f306"/>
                      </a:lnTo>
                      <a:lnTo>
                        <a:pt x="f307" y="f308"/>
                      </a:lnTo>
                      <a:lnTo>
                        <a:pt x="f307" y="f308"/>
                      </a:lnTo>
                      <a:lnTo>
                        <a:pt x="f305" y="f309"/>
                      </a:lnTo>
                      <a:lnTo>
                        <a:pt x="f305" y="f232"/>
                      </a:lnTo>
                      <a:lnTo>
                        <a:pt x="f307" y="f310"/>
                      </a:lnTo>
                      <a:lnTo>
                        <a:pt x="f9" y="f311"/>
                      </a:lnTo>
                      <a:lnTo>
                        <a:pt x="f9" y="f311"/>
                      </a:lnTo>
                      <a:lnTo>
                        <a:pt x="f224" y="f282"/>
                      </a:lnTo>
                      <a:lnTo>
                        <a:pt x="f7" y="f276"/>
                      </a:lnTo>
                      <a:lnTo>
                        <a:pt x="f3" y="f5"/>
                      </a:lnTo>
                      <a:lnTo>
                        <a:pt x="f3" y="f5"/>
                      </a:lnTo>
                      <a:close/>
                      <a:moveTo>
                        <a:pt x="f104" y="f83"/>
                      </a:move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01" name="Группа 100"/>
              <p:cNvGrpSpPr/>
              <p:nvPr/>
            </p:nvGrpSpPr>
            <p:grpSpPr>
              <a:xfrm>
                <a:off x="0" y="4272480"/>
                <a:ext cx="1190520" cy="1363320"/>
                <a:chOff x="0" y="4272480"/>
                <a:chExt cx="1190520" cy="1363320"/>
              </a:xfrm>
            </p:grpSpPr>
            <p:sp>
              <p:nvSpPr>
                <p:cNvPr id="102" name="Полилиния 101"/>
                <p:cNvSpPr/>
                <p:nvPr/>
              </p:nvSpPr>
              <p:spPr>
                <a:xfrm>
                  <a:off x="399960" y="4637160"/>
                  <a:ext cx="11160" cy="358560"/>
                </a:xfrm>
                <a:custGeom>
                  <a:avLst/>
                  <a:gdLst>
                    <a:gd name="f0" fmla="val 0"/>
                    <a:gd name="f1" fmla="val 12"/>
                    <a:gd name="f2" fmla="val 314"/>
                    <a:gd name="f3" fmla="val 2"/>
                    <a:gd name="f4" fmla="val 4"/>
                    <a:gd name="f5" fmla="val 296"/>
                    <a:gd name="f6" fmla="val 56"/>
                    <a:gd name="f7" fmla="val 28"/>
                    <a:gd name="f8" fmla="val 16"/>
                    <a:gd name="f9" fmla="val 10"/>
                    <a:gd name="f10" fmla="val 6"/>
                    <a:gd name="f11" fmla="val 18"/>
                    <a:gd name="f12" fmla="val 42"/>
                    <a:gd name="f13" fmla="val 298"/>
                    <a:gd name="f14" fmla="val 3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3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2"/>
                      </a:lnTo>
                      <a:lnTo>
                        <a:pt x="f4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1" y="f7"/>
                      </a:lnTo>
                      <a:lnTo>
                        <a:pt x="f1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0" y="f0"/>
                      </a:lnTo>
                      <a:lnTo>
                        <a:pt x="f4" y="f0"/>
                      </a:lnTo>
                      <a:lnTo>
                        <a:pt x="f3" y="f3"/>
                      </a:lnTo>
                      <a:lnTo>
                        <a:pt x="f3" y="f3"/>
                      </a:lnTo>
                      <a:lnTo>
                        <a:pt x="f0" y="f9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3" y="f7"/>
                      </a:lnTo>
                      <a:lnTo>
                        <a:pt x="f3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0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>
                <a:xfrm>
                  <a:off x="439559" y="49294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>
                <a:xfrm>
                  <a:off x="415800" y="4869000"/>
                  <a:ext cx="333360" cy="137880"/>
                </a:xfrm>
                <a:custGeom>
                  <a:avLst/>
                  <a:gdLst>
                    <a:gd name="f0" fmla="val 0"/>
                    <a:gd name="f1" fmla="val 292"/>
                    <a:gd name="f2" fmla="val 122"/>
                    <a:gd name="f3" fmla="val 18"/>
                    <a:gd name="f4" fmla="val 116"/>
                    <a:gd name="f5" fmla="val 254"/>
                    <a:gd name="f6" fmla="val 20"/>
                    <a:gd name="f7" fmla="val 268"/>
                    <a:gd name="f8" fmla="val 14"/>
                    <a:gd name="f9" fmla="val 278"/>
                    <a:gd name="f10" fmla="val 12"/>
                    <a:gd name="f11" fmla="val 284"/>
                    <a:gd name="f12" fmla="val 10"/>
                    <a:gd name="f13" fmla="val 6"/>
                    <a:gd name="f14" fmla="val 4"/>
                    <a:gd name="f15" fmla="val 2"/>
                    <a:gd name="f16" fmla="val 286"/>
                    <a:gd name="f17" fmla="val 274"/>
                    <a:gd name="f18" fmla="val 264"/>
                    <a:gd name="f19" fmla="val 238"/>
                    <a:gd name="f20" fmla="val 16"/>
                    <a:gd name="f21" fmla="val 112"/>
                    <a:gd name="f22" fmla="val 12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92" h="122">
                      <a:moveTo>
                        <a:pt x="f0" y="f2"/>
                      </a:move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" y="f13"/>
                      </a:lnTo>
                      <a:lnTo>
                        <a:pt x="f1" y="f13"/>
                      </a:lnTo>
                      <a:lnTo>
                        <a:pt x="f1" y="f14"/>
                      </a:lnTo>
                      <a:lnTo>
                        <a:pt x="f1" y="f15"/>
                      </a:lnTo>
                      <a:lnTo>
                        <a:pt x="f16" y="f0"/>
                      </a:lnTo>
                      <a:lnTo>
                        <a:pt x="f16" y="f0"/>
                      </a:lnTo>
                      <a:lnTo>
                        <a:pt x="f17" y="f15"/>
                      </a:lnTo>
                      <a:lnTo>
                        <a:pt x="f18" y="f13"/>
                      </a:lnTo>
                      <a:lnTo>
                        <a:pt x="f18" y="f13"/>
                      </a:lnTo>
                      <a:lnTo>
                        <a:pt x="f19" y="f20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5" name="Полилиния 104"/>
                <p:cNvSpPr/>
                <p:nvPr/>
              </p:nvSpPr>
              <p:spPr>
                <a:xfrm>
                  <a:off x="0" y="4272480"/>
                  <a:ext cx="1190520" cy="1363320"/>
                </a:xfrm>
                <a:custGeom>
                  <a:avLst/>
                  <a:gdLst>
                    <a:gd name="f0" fmla="val 180"/>
                    <a:gd name="f1" fmla="val 0"/>
                    <a:gd name="f2" fmla="val 1216"/>
                    <a:gd name="f3" fmla="val 1392"/>
                    <a:gd name="f4" fmla="val 756"/>
                    <a:gd name="f5" fmla="val 1212"/>
                    <a:gd name="f6" fmla="val 748"/>
                    <a:gd name="f7" fmla="val 1206"/>
                    <a:gd name="f8" fmla="val 738"/>
                    <a:gd name="f9" fmla="val 1200"/>
                    <a:gd name="f10" fmla="val 730"/>
                    <a:gd name="f11" fmla="val 1186"/>
                    <a:gd name="f12" fmla="val 716"/>
                    <a:gd name="f13" fmla="val 1174"/>
                    <a:gd name="f14" fmla="val 708"/>
                    <a:gd name="f15" fmla="val 1168"/>
                    <a:gd name="f16" fmla="val 704"/>
                    <a:gd name="f17" fmla="val 1084"/>
                    <a:gd name="f18" fmla="val 676"/>
                    <a:gd name="f19" fmla="val 976"/>
                    <a:gd name="f20" fmla="val 664"/>
                    <a:gd name="f21" fmla="val 850"/>
                    <a:gd name="f22" fmla="val 674"/>
                    <a:gd name="f23" fmla="val 742"/>
                    <a:gd name="f24" fmla="val 698"/>
                    <a:gd name="f25" fmla="val 582"/>
                    <a:gd name="f26" fmla="val 476"/>
                    <a:gd name="f27" fmla="val 796"/>
                    <a:gd name="f28" fmla="val 410"/>
                    <a:gd name="f29" fmla="val 830"/>
                    <a:gd name="f30" fmla="val 388"/>
                    <a:gd name="f31" fmla="val 842"/>
                    <a:gd name="f32" fmla="val 392"/>
                    <a:gd name="f33" fmla="val 836"/>
                    <a:gd name="f34" fmla="val 394"/>
                    <a:gd name="f35" fmla="val 828"/>
                    <a:gd name="f36" fmla="val 814"/>
                    <a:gd name="f37" fmla="val 400"/>
                    <a:gd name="f38" fmla="val 812"/>
                    <a:gd name="f39" fmla="val 404"/>
                    <a:gd name="f40" fmla="val 808"/>
                    <a:gd name="f41" fmla="val 408"/>
                    <a:gd name="f42" fmla="val 802"/>
                    <a:gd name="f43" fmla="val 790"/>
                    <a:gd name="f44" fmla="val 784"/>
                    <a:gd name="f45" fmla="val 398"/>
                    <a:gd name="f46" fmla="val 402"/>
                    <a:gd name="f47" fmla="val 782"/>
                    <a:gd name="f48" fmla="val 780"/>
                    <a:gd name="f49" fmla="val 396"/>
                    <a:gd name="f50" fmla="val 778"/>
                    <a:gd name="f51" fmla="val 776"/>
                    <a:gd name="f52" fmla="val 770"/>
                    <a:gd name="f53" fmla="val 772"/>
                    <a:gd name="f54" fmla="val 390"/>
                    <a:gd name="f55" fmla="val 386"/>
                    <a:gd name="f56" fmla="val 766"/>
                    <a:gd name="f57" fmla="val 384"/>
                    <a:gd name="f58" fmla="val 382"/>
                    <a:gd name="f59" fmla="val 768"/>
                    <a:gd name="f60" fmla="val 380"/>
                    <a:gd name="f61" fmla="val 378"/>
                    <a:gd name="f62" fmla="val 374"/>
                    <a:gd name="f63" fmla="val 368"/>
                    <a:gd name="f64" fmla="val 764"/>
                    <a:gd name="f65" fmla="val 362"/>
                    <a:gd name="f66" fmla="val 356"/>
                    <a:gd name="f67" fmla="val 352"/>
                    <a:gd name="f68" fmla="val 348"/>
                    <a:gd name="f69" fmla="val 336"/>
                    <a:gd name="f70" fmla="val 786"/>
                    <a:gd name="f71" fmla="val 328"/>
                    <a:gd name="f72" fmla="val 792"/>
                    <a:gd name="f73" fmla="val 330"/>
                    <a:gd name="f74" fmla="val 774"/>
                    <a:gd name="f75" fmla="val 700"/>
                    <a:gd name="f76" fmla="val 340"/>
                    <a:gd name="f77" fmla="val 586"/>
                    <a:gd name="f78" fmla="val 418"/>
                    <a:gd name="f79" fmla="val 310"/>
                    <a:gd name="f80" fmla="val 308"/>
                    <a:gd name="f81" fmla="val 274"/>
                    <a:gd name="f82" fmla="val 186"/>
                    <a:gd name="f83" fmla="val 222"/>
                    <a:gd name="f84" fmla="val 92"/>
                    <a:gd name="f85" fmla="val 164"/>
                    <a:gd name="f86" fmla="val 22"/>
                    <a:gd name="f87" fmla="val 152"/>
                    <a:gd name="f88" fmla="val 14"/>
                    <a:gd name="f89" fmla="val 136"/>
                    <a:gd name="f90" fmla="val 6"/>
                    <a:gd name="f91" fmla="val 118"/>
                    <a:gd name="f92" fmla="val 90"/>
                    <a:gd name="f93" fmla="val 82"/>
                    <a:gd name="f94" fmla="val 4"/>
                    <a:gd name="f95" fmla="val 78"/>
                    <a:gd name="f96" fmla="val 10"/>
                    <a:gd name="f97" fmla="val 76"/>
                    <a:gd name="f98" fmla="val 58"/>
                    <a:gd name="f99" fmla="val 38"/>
                    <a:gd name="f100" fmla="val 24"/>
                    <a:gd name="f101" fmla="val 100"/>
                    <a:gd name="f102" fmla="val 158"/>
                    <a:gd name="f103" fmla="val 650"/>
                    <a:gd name="f104" fmla="val 712"/>
                    <a:gd name="f105" fmla="val 36"/>
                    <a:gd name="f106" fmla="val 692"/>
                    <a:gd name="f107" fmla="val 1108"/>
                    <a:gd name="f108" fmla="val 1096"/>
                    <a:gd name="f109" fmla="val 52"/>
                    <a:gd name="f110" fmla="val 1080"/>
                    <a:gd name="f111" fmla="val 84"/>
                    <a:gd name="f112" fmla="val 1060"/>
                    <a:gd name="f113" fmla="val 120"/>
                    <a:gd name="f114" fmla="val 1036"/>
                    <a:gd name="f115" fmla="val 166"/>
                    <a:gd name="f116" fmla="val 996"/>
                    <a:gd name="f117" fmla="val 206"/>
                    <a:gd name="f118" fmla="val 962"/>
                    <a:gd name="f119" fmla="val 244"/>
                    <a:gd name="f120" fmla="val 932"/>
                    <a:gd name="f121" fmla="val 228"/>
                    <a:gd name="f122" fmla="val 952"/>
                    <a:gd name="f123" fmla="val 198"/>
                    <a:gd name="f124" fmla="val 990"/>
                    <a:gd name="f125" fmla="val 190"/>
                    <a:gd name="f126" fmla="val 1004"/>
                    <a:gd name="f127" fmla="val 172"/>
                    <a:gd name="f128" fmla="val 1016"/>
                    <a:gd name="f129" fmla="val 154"/>
                    <a:gd name="f130" fmla="val 1044"/>
                    <a:gd name="f131" fmla="val 148"/>
                    <a:gd name="f132" fmla="val 1052"/>
                    <a:gd name="f133" fmla="val 122"/>
                    <a:gd name="f134" fmla="val 1090"/>
                    <a:gd name="f135" fmla="val 126"/>
                    <a:gd name="f136" fmla="val 1102"/>
                    <a:gd name="f137" fmla="val 112"/>
                    <a:gd name="f138" fmla="val 1104"/>
                    <a:gd name="f139" fmla="val 102"/>
                    <a:gd name="f140" fmla="val 1124"/>
                    <a:gd name="f141" fmla="val 80"/>
                    <a:gd name="f142" fmla="val 1154"/>
                    <a:gd name="f143" fmla="val 1188"/>
                    <a:gd name="f144" fmla="val 98"/>
                    <a:gd name="f145" fmla="val 88"/>
                    <a:gd name="f146" fmla="val 1218"/>
                    <a:gd name="f147" fmla="val 146"/>
                    <a:gd name="f148" fmla="val 1198"/>
                    <a:gd name="f149" fmla="val 1150"/>
                    <a:gd name="f150" fmla="val 178"/>
                    <a:gd name="f151" fmla="val 1142"/>
                    <a:gd name="f152" fmla="val 182"/>
                    <a:gd name="f153" fmla="val 1136"/>
                    <a:gd name="f154" fmla="val 216"/>
                    <a:gd name="f155" fmla="val 1098"/>
                    <a:gd name="f156" fmla="val 240"/>
                    <a:gd name="f157" fmla="val 1062"/>
                    <a:gd name="f158" fmla="val 246"/>
                    <a:gd name="f159" fmla="val 1042"/>
                    <a:gd name="f160" fmla="val 256"/>
                    <a:gd name="f161" fmla="val 1030"/>
                    <a:gd name="f162" fmla="val 278"/>
                    <a:gd name="f163" fmla="val 988"/>
                    <a:gd name="f164" fmla="val 292"/>
                    <a:gd name="f165" fmla="val 964"/>
                    <a:gd name="f166" fmla="val 296"/>
                    <a:gd name="f167" fmla="val 960"/>
                    <a:gd name="f168" fmla="val 284"/>
                    <a:gd name="f169" fmla="val 266"/>
                    <a:gd name="f170" fmla="val 1058"/>
                    <a:gd name="f171" fmla="val 1120"/>
                    <a:gd name="f172" fmla="val 236"/>
                    <a:gd name="f173" fmla="val 1162"/>
                    <a:gd name="f174" fmla="val 224"/>
                    <a:gd name="f175" fmla="val 1234"/>
                    <a:gd name="f176" fmla="val 1260"/>
                    <a:gd name="f177" fmla="val 1278"/>
                    <a:gd name="f178" fmla="val 1294"/>
                    <a:gd name="f179" fmla="val 232"/>
                    <a:gd name="f180" fmla="val 1330"/>
                    <a:gd name="f181" fmla="val 238"/>
                    <a:gd name="f182" fmla="val 1346"/>
                    <a:gd name="f183" fmla="val 1354"/>
                    <a:gd name="f184" fmla="val 248"/>
                    <a:gd name="f185" fmla="val 252"/>
                    <a:gd name="f186" fmla="val 1356"/>
                    <a:gd name="f187" fmla="val 258"/>
                    <a:gd name="f188" fmla="val 1360"/>
                    <a:gd name="f189" fmla="val 262"/>
                    <a:gd name="f190" fmla="val 1368"/>
                    <a:gd name="f191" fmla="val 264"/>
                    <a:gd name="f192" fmla="val 1372"/>
                    <a:gd name="f193" fmla="val 1378"/>
                    <a:gd name="f194" fmla="val 1384"/>
                    <a:gd name="f195" fmla="val 282"/>
                    <a:gd name="f196" fmla="val 1390"/>
                    <a:gd name="f197" fmla="val 306"/>
                    <a:gd name="f198" fmla="val 1388"/>
                    <a:gd name="f199" fmla="val 326"/>
                    <a:gd name="f200" fmla="val 1386"/>
                    <a:gd name="f201" fmla="val 338"/>
                    <a:gd name="f202" fmla="val 358"/>
                    <a:gd name="f203" fmla="val 412"/>
                    <a:gd name="f204" fmla="val 416"/>
                    <a:gd name="f205" fmla="val 422"/>
                    <a:gd name="f206" fmla="val 428"/>
                    <a:gd name="f207" fmla="val 446"/>
                    <a:gd name="f208" fmla="val 450"/>
                    <a:gd name="f209" fmla="val 464"/>
                    <a:gd name="f210" fmla="val 472"/>
                    <a:gd name="f211" fmla="val 1382"/>
                    <a:gd name="f212" fmla="val 474"/>
                    <a:gd name="f213" fmla="val 1380"/>
                    <a:gd name="f214" fmla="val 484"/>
                    <a:gd name="f215" fmla="val 496"/>
                    <a:gd name="f216" fmla="val 504"/>
                    <a:gd name="f217" fmla="val 510"/>
                    <a:gd name="f218" fmla="val 520"/>
                    <a:gd name="f219" fmla="val 526"/>
                    <a:gd name="f220" fmla="val 1374"/>
                    <a:gd name="f221" fmla="val 528"/>
                    <a:gd name="f222" fmla="val 554"/>
                    <a:gd name="f223" fmla="val 1350"/>
                    <a:gd name="f224" fmla="val 1336"/>
                    <a:gd name="f225" fmla="val 598"/>
                    <a:gd name="f226" fmla="val 1314"/>
                    <a:gd name="f227" fmla="val 606"/>
                    <a:gd name="f228" fmla="val 1306"/>
                    <a:gd name="f229" fmla="val 612"/>
                    <a:gd name="f230" fmla="val 1300"/>
                    <a:gd name="f231" fmla="val 616"/>
                    <a:gd name="f232" fmla="val 1292"/>
                    <a:gd name="f233" fmla="val 624"/>
                    <a:gd name="f234" fmla="val 1270"/>
                    <a:gd name="f235" fmla="val 628"/>
                    <a:gd name="f236" fmla="val 1254"/>
                    <a:gd name="f237" fmla="val 630"/>
                    <a:gd name="f238" fmla="val 1178"/>
                    <a:gd name="f239" fmla="val 614"/>
                    <a:gd name="f240" fmla="val 1116"/>
                    <a:gd name="f241" fmla="val 608"/>
                    <a:gd name="f242" fmla="val 594"/>
                    <a:gd name="f243" fmla="val 1086"/>
                    <a:gd name="f244" fmla="val 562"/>
                    <a:gd name="f245" fmla="val 678"/>
                    <a:gd name="f246" fmla="val 1106"/>
                    <a:gd name="f247" fmla="val 714"/>
                    <a:gd name="f248" fmla="val 750"/>
                    <a:gd name="f249" fmla="val 1146"/>
                    <a:gd name="f250" fmla="val 822"/>
                    <a:gd name="f251" fmla="val 1140"/>
                    <a:gd name="f252" fmla="val 866"/>
                    <a:gd name="f253" fmla="val 910"/>
                    <a:gd name="f254" fmla="val 936"/>
                    <a:gd name="f255" fmla="val 1070"/>
                    <a:gd name="f256" fmla="val 1000"/>
                    <a:gd name="f257" fmla="val 1006"/>
                    <a:gd name="f258" fmla="val 966"/>
                    <a:gd name="f259" fmla="val 1148"/>
                    <a:gd name="f260" fmla="val 864"/>
                    <a:gd name="f261" fmla="val 1194"/>
                    <a:gd name="f262" fmla="val 12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16" h="1392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6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6"/>
                      </a:lnTo>
                      <a:lnTo>
                        <a:pt x="f34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27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37" y="f44"/>
                      </a:lnTo>
                      <a:lnTo>
                        <a:pt x="f45" y="f44"/>
                      </a:lnTo>
                      <a:lnTo>
                        <a:pt x="f46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34" y="f52"/>
                      </a:lnTo>
                      <a:lnTo>
                        <a:pt x="f32" y="f53"/>
                      </a:lnTo>
                      <a:lnTo>
                        <a:pt x="f32" y="f52"/>
                      </a:lnTo>
                      <a:lnTo>
                        <a:pt x="f54" y="f52"/>
                      </a:lnTo>
                      <a:lnTo>
                        <a:pt x="f55" y="f56"/>
                      </a:lnTo>
                      <a:lnTo>
                        <a:pt x="f57" y="f52"/>
                      </a:lnTo>
                      <a:lnTo>
                        <a:pt x="f58" y="f59"/>
                      </a:lnTo>
                      <a:lnTo>
                        <a:pt x="f60" y="f56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2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59"/>
                      </a:lnTo>
                      <a:lnTo>
                        <a:pt x="f67" y="f53"/>
                      </a:lnTo>
                      <a:lnTo>
                        <a:pt x="f67" y="f53"/>
                      </a:lnTo>
                      <a:lnTo>
                        <a:pt x="f68" y="f51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9" y="f75"/>
                      </a:lnTo>
                      <a:lnTo>
                        <a:pt x="f76" y="f77"/>
                      </a:lnTo>
                      <a:lnTo>
                        <a:pt x="f71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1"/>
                      </a:lnTo>
                      <a:lnTo>
                        <a:pt x="f92" y="f1"/>
                      </a:lnTo>
                      <a:lnTo>
                        <a:pt x="f92" y="f1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88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" y="f102"/>
                      </a:lnTo>
                      <a:lnTo>
                        <a:pt x="f1" y="f103"/>
                      </a:lnTo>
                      <a:lnTo>
                        <a:pt x="f97" y="f104"/>
                      </a:lnTo>
                      <a:lnTo>
                        <a:pt x="f97" y="f104"/>
                      </a:lnTo>
                      <a:lnTo>
                        <a:pt x="f105" y="f75"/>
                      </a:lnTo>
                      <a:lnTo>
                        <a:pt x="f1" y="f106"/>
                      </a:lnTo>
                      <a:lnTo>
                        <a:pt x="f1" y="f107"/>
                      </a:lnTo>
                      <a:lnTo>
                        <a:pt x="f1" y="f107"/>
                      </a:lnTo>
                      <a:lnTo>
                        <a:pt x="f86" y="f108"/>
                      </a:lnTo>
                      <a:lnTo>
                        <a:pt x="f86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08"/>
                      </a:lnTo>
                      <a:lnTo>
                        <a:pt x="f1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7" y="f143"/>
                      </a:lnTo>
                      <a:lnTo>
                        <a:pt x="f111" y="f2"/>
                      </a:lnTo>
                      <a:lnTo>
                        <a:pt x="f144" y="f9"/>
                      </a:lnTo>
                      <a:lnTo>
                        <a:pt x="f145" y="f146"/>
                      </a:lnTo>
                      <a:lnTo>
                        <a:pt x="f91" y="f2"/>
                      </a:lnTo>
                      <a:lnTo>
                        <a:pt x="f147" y="f148"/>
                      </a:lnTo>
                      <a:lnTo>
                        <a:pt x="f115" y="f15"/>
                      </a:lnTo>
                      <a:lnTo>
                        <a:pt x="f0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25" y="f153"/>
                      </a:lnTo>
                      <a:lnTo>
                        <a:pt x="f154" y="f155"/>
                      </a:lnTo>
                      <a:lnTo>
                        <a:pt x="f83" y="f134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7"/>
                      </a:lnTo>
                      <a:lnTo>
                        <a:pt x="f168" y="f126"/>
                      </a:lnTo>
                      <a:lnTo>
                        <a:pt x="f169" y="f170"/>
                      </a:lnTo>
                      <a:lnTo>
                        <a:pt x="f119" y="f171"/>
                      </a:lnTo>
                      <a:lnTo>
                        <a:pt x="f119" y="f171"/>
                      </a:lnTo>
                      <a:lnTo>
                        <a:pt x="f172" y="f173"/>
                      </a:lnTo>
                      <a:lnTo>
                        <a:pt x="f121" y="f9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83" y="f176"/>
                      </a:lnTo>
                      <a:lnTo>
                        <a:pt x="f83" y="f177"/>
                      </a:lnTo>
                      <a:lnTo>
                        <a:pt x="f174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58" y="f183"/>
                      </a:lnTo>
                      <a:lnTo>
                        <a:pt x="f158" y="f183"/>
                      </a:lnTo>
                      <a:lnTo>
                        <a:pt x="f184" y="f183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69" y="f193"/>
                      </a:lnTo>
                      <a:lnTo>
                        <a:pt x="f81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198"/>
                      </a:lnTo>
                      <a:lnTo>
                        <a:pt x="f202" y="f3"/>
                      </a:lnTo>
                      <a:lnTo>
                        <a:pt x="f58" y="f3"/>
                      </a:lnTo>
                      <a:lnTo>
                        <a:pt x="f58" y="f3"/>
                      </a:lnTo>
                      <a:lnTo>
                        <a:pt x="f30" y="f196"/>
                      </a:lnTo>
                      <a:lnTo>
                        <a:pt x="f30" y="f196"/>
                      </a:lnTo>
                      <a:lnTo>
                        <a:pt x="f37" y="f200"/>
                      </a:lnTo>
                      <a:lnTo>
                        <a:pt x="f41" y="f200"/>
                      </a:lnTo>
                      <a:lnTo>
                        <a:pt x="f203" y="f200"/>
                      </a:lnTo>
                      <a:lnTo>
                        <a:pt x="f204" y="f198"/>
                      </a:lnTo>
                      <a:lnTo>
                        <a:pt x="f204" y="f198"/>
                      </a:lnTo>
                      <a:lnTo>
                        <a:pt x="f205" y="f196"/>
                      </a:lnTo>
                      <a:lnTo>
                        <a:pt x="f206" y="f3"/>
                      </a:lnTo>
                      <a:lnTo>
                        <a:pt x="f207" y="f3"/>
                      </a:lnTo>
                      <a:lnTo>
                        <a:pt x="f207" y="f3"/>
                      </a:lnTo>
                      <a:lnTo>
                        <a:pt x="f208" y="f3"/>
                      </a:lnTo>
                      <a:lnTo>
                        <a:pt x="f208" y="f3"/>
                      </a:lnTo>
                      <a:lnTo>
                        <a:pt x="f209" y="f200"/>
                      </a:lnTo>
                      <a:lnTo>
                        <a:pt x="f210" y="f211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6" y="f193"/>
                      </a:lnTo>
                      <a:lnTo>
                        <a:pt x="f214" y="f193"/>
                      </a:lnTo>
                      <a:lnTo>
                        <a:pt x="f215" y="f213"/>
                      </a:lnTo>
                      <a:lnTo>
                        <a:pt x="f215" y="f213"/>
                      </a:lnTo>
                      <a:lnTo>
                        <a:pt x="f216" y="f213"/>
                      </a:lnTo>
                      <a:lnTo>
                        <a:pt x="f217" y="f213"/>
                      </a:lnTo>
                      <a:lnTo>
                        <a:pt x="f218" y="f193"/>
                      </a:lnTo>
                      <a:lnTo>
                        <a:pt x="f219" y="f220"/>
                      </a:lnTo>
                      <a:lnTo>
                        <a:pt x="f221" y="f192"/>
                      </a:lnTo>
                      <a:lnTo>
                        <a:pt x="f222" y="f223"/>
                      </a:lnTo>
                      <a:lnTo>
                        <a:pt x="f25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39" y="f240"/>
                      </a:lnTo>
                      <a:lnTo>
                        <a:pt x="f241" y="f138"/>
                      </a:lnTo>
                      <a:lnTo>
                        <a:pt x="f242" y="f243"/>
                      </a:lnTo>
                      <a:lnTo>
                        <a:pt x="f244" y="f159"/>
                      </a:lnTo>
                      <a:lnTo>
                        <a:pt x="f245" y="f246"/>
                      </a:lnTo>
                      <a:lnTo>
                        <a:pt x="f247" y="f140"/>
                      </a:lnTo>
                      <a:lnTo>
                        <a:pt x="f248" y="f151"/>
                      </a:lnTo>
                      <a:lnTo>
                        <a:pt x="f47" y="f249"/>
                      </a:lnTo>
                      <a:lnTo>
                        <a:pt x="f250" y="f251"/>
                      </a:lnTo>
                      <a:lnTo>
                        <a:pt x="f252" y="f171"/>
                      </a:lnTo>
                      <a:lnTo>
                        <a:pt x="f253" y="f134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130" y="f258"/>
                      </a:lnTo>
                      <a:lnTo>
                        <a:pt x="f259" y="f260"/>
                      </a:lnTo>
                      <a:lnTo>
                        <a:pt x="f261" y="f40"/>
                      </a:lnTo>
                      <a:lnTo>
                        <a:pt x="f262" y="f44"/>
                      </a:lnTo>
                      <a:lnTo>
                        <a:pt x="f262" y="f44"/>
                      </a:lnTo>
                      <a:lnTo>
                        <a:pt x="f5" y="f47"/>
                      </a:lnTo>
                      <a:lnTo>
                        <a:pt x="f2" y="f51"/>
                      </a:lnTo>
                      <a:lnTo>
                        <a:pt x="f2" y="f4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7365959" y="0"/>
                <a:ext cx="1265400" cy="988560"/>
                <a:chOff x="7365959" y="0"/>
                <a:chExt cx="1265400" cy="988560"/>
              </a:xfrm>
            </p:grpSpPr>
            <p:sp>
              <p:nvSpPr>
                <p:cNvPr id="107" name="Полилиния 106"/>
                <p:cNvSpPr/>
                <p:nvPr/>
              </p:nvSpPr>
              <p:spPr>
                <a:xfrm>
                  <a:off x="7699320" y="0"/>
                  <a:ext cx="184320" cy="185400"/>
                </a:xfrm>
                <a:custGeom>
                  <a:avLst/>
                  <a:gdLst>
                    <a:gd name="f0" fmla="val 0"/>
                    <a:gd name="f1" fmla="val 144"/>
                    <a:gd name="f2" fmla="val 146"/>
                    <a:gd name="f3" fmla="val 132"/>
                    <a:gd name="f4" fmla="val 32"/>
                    <a:gd name="f5" fmla="val 22"/>
                    <a:gd name="f6" fmla="val 18"/>
                    <a:gd name="f7" fmla="val 4"/>
                    <a:gd name="f8" fmla="val 12"/>
                    <a:gd name="f9" fmla="val 2"/>
                    <a:gd name="f10" fmla="val 8"/>
                    <a:gd name="f11" fmla="val 6"/>
                    <a:gd name="f12" fmla="val 130"/>
                    <a:gd name="f13" fmla="val 1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4" h="146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11" y="f7"/>
                      </a:lnTo>
                      <a:lnTo>
                        <a:pt x="f11" y="f7"/>
                      </a:lnTo>
                      <a:lnTo>
                        <a:pt x="f5" y="f6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8" name="Полилиния 107"/>
                <p:cNvSpPr/>
                <p:nvPr/>
              </p:nvSpPr>
              <p:spPr>
                <a:xfrm>
                  <a:off x="7888320" y="19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7896240" y="0"/>
                  <a:ext cx="82440" cy="183960"/>
                </a:xfrm>
                <a:custGeom>
                  <a:avLst/>
                  <a:gdLst>
                    <a:gd name="f0" fmla="val 0"/>
                    <a:gd name="f1" fmla="val 66"/>
                    <a:gd name="f2" fmla="val 144"/>
                    <a:gd name="f3" fmla="val 2"/>
                    <a:gd name="f4" fmla="val 10"/>
                    <a:gd name="f5" fmla="val 130"/>
                    <a:gd name="f6" fmla="val 62"/>
                    <a:gd name="f7" fmla="val 14"/>
                    <a:gd name="f8" fmla="val 4"/>
                    <a:gd name="f9" fmla="val 56"/>
                    <a:gd name="f10" fmla="val 6"/>
                    <a:gd name="f11" fmla="val 1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1" y="f8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6" y="f8"/>
                      </a:ln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>
                <a:xfrm>
                  <a:off x="7365959" y="0"/>
                  <a:ext cx="1265400" cy="988560"/>
                </a:xfrm>
                <a:custGeom>
                  <a:avLst/>
                  <a:gdLst>
                    <a:gd name="f0" fmla="val 360"/>
                    <a:gd name="f1" fmla="val 0"/>
                    <a:gd name="f2" fmla="val 982"/>
                    <a:gd name="f3" fmla="val 768"/>
                    <a:gd name="f4" fmla="val 676"/>
                    <a:gd name="f5" fmla="val 666"/>
                    <a:gd name="f6" fmla="val 14"/>
                    <a:gd name="f7" fmla="val 654"/>
                    <a:gd name="f8" fmla="val 36"/>
                    <a:gd name="f9" fmla="val 642"/>
                    <a:gd name="f10" fmla="val 58"/>
                    <a:gd name="f11" fmla="val 620"/>
                    <a:gd name="f12" fmla="val 104"/>
                    <a:gd name="f13" fmla="val 604"/>
                    <a:gd name="f14" fmla="val 146"/>
                    <a:gd name="f15" fmla="val 594"/>
                    <a:gd name="f16" fmla="val 174"/>
                    <a:gd name="f17" fmla="val 592"/>
                    <a:gd name="f18" fmla="val 170"/>
                    <a:gd name="f19" fmla="val 586"/>
                    <a:gd name="f20" fmla="val 164"/>
                    <a:gd name="f21" fmla="val 588"/>
                    <a:gd name="f22" fmla="val 160"/>
                    <a:gd name="f23" fmla="val 156"/>
                    <a:gd name="f24" fmla="val 152"/>
                    <a:gd name="f25" fmla="val 582"/>
                    <a:gd name="f26" fmla="val 148"/>
                    <a:gd name="f27" fmla="val 580"/>
                    <a:gd name="f28" fmla="val 574"/>
                    <a:gd name="f29" fmla="val 144"/>
                    <a:gd name="f30" fmla="val 572"/>
                    <a:gd name="f31" fmla="val 568"/>
                    <a:gd name="f32" fmla="val 564"/>
                    <a:gd name="f33" fmla="val 142"/>
                    <a:gd name="f34" fmla="val 562"/>
                    <a:gd name="f35" fmla="val 560"/>
                    <a:gd name="f36" fmla="val 558"/>
                    <a:gd name="f37" fmla="val 556"/>
                    <a:gd name="f38" fmla="val 150"/>
                    <a:gd name="f39" fmla="val 554"/>
                    <a:gd name="f40" fmla="val 550"/>
                    <a:gd name="f41" fmla="val 546"/>
                    <a:gd name="f42" fmla="val 154"/>
                    <a:gd name="f43" fmla="val 544"/>
                    <a:gd name="f44" fmla="val 158"/>
                    <a:gd name="f45" fmla="val 162"/>
                    <a:gd name="f46" fmla="val 548"/>
                    <a:gd name="f47" fmla="val 168"/>
                    <a:gd name="f48" fmla="val 542"/>
                    <a:gd name="f49" fmla="val 182"/>
                    <a:gd name="f50" fmla="val 522"/>
                    <a:gd name="f51" fmla="val 494"/>
                    <a:gd name="f52" fmla="val 124"/>
                    <a:gd name="f53" fmla="val 460"/>
                    <a:gd name="f54" fmla="val 88"/>
                    <a:gd name="f55" fmla="val 442"/>
                    <a:gd name="f56" fmla="val 70"/>
                    <a:gd name="f57" fmla="val 424"/>
                    <a:gd name="f58" fmla="val 54"/>
                    <a:gd name="f59" fmla="val 384"/>
                    <a:gd name="f60" fmla="val 26"/>
                    <a:gd name="f61" fmla="val 346"/>
                    <a:gd name="f62" fmla="val 8"/>
                    <a:gd name="f63" fmla="val 10"/>
                    <a:gd name="f64" fmla="val 28"/>
                    <a:gd name="f65" fmla="val 24"/>
                    <a:gd name="f66" fmla="val 48"/>
                    <a:gd name="f67" fmla="val 32"/>
                    <a:gd name="f68" fmla="val 38"/>
                    <a:gd name="f69" fmla="val 60"/>
                    <a:gd name="f70" fmla="val 44"/>
                    <a:gd name="f71" fmla="val 62"/>
                    <a:gd name="f72" fmla="val 66"/>
                    <a:gd name="f73" fmla="val 52"/>
                    <a:gd name="f74" fmla="val 56"/>
                    <a:gd name="f75" fmla="val 76"/>
                    <a:gd name="f76" fmla="val 82"/>
                    <a:gd name="f77" fmla="val 68"/>
                    <a:gd name="f78" fmla="val 92"/>
                    <a:gd name="f79" fmla="val 84"/>
                    <a:gd name="f80" fmla="val 96"/>
                    <a:gd name="f81" fmla="val 102"/>
                    <a:gd name="f82" fmla="val 98"/>
                    <a:gd name="f83" fmla="val 108"/>
                    <a:gd name="f84" fmla="val 100"/>
                    <a:gd name="f85" fmla="val 112"/>
                    <a:gd name="f86" fmla="val 118"/>
                    <a:gd name="f87" fmla="val 110"/>
                    <a:gd name="f88" fmla="val 120"/>
                    <a:gd name="f89" fmla="val 132"/>
                    <a:gd name="f90" fmla="val 126"/>
                    <a:gd name="f91" fmla="val 128"/>
                    <a:gd name="f92" fmla="val 166"/>
                    <a:gd name="f93" fmla="val 138"/>
                    <a:gd name="f94" fmla="val 176"/>
                    <a:gd name="f95" fmla="val 184"/>
                    <a:gd name="f96" fmla="val 188"/>
                    <a:gd name="f97" fmla="val 192"/>
                    <a:gd name="f98" fmla="val 196"/>
                    <a:gd name="f99" fmla="val 206"/>
                    <a:gd name="f100" fmla="val 214"/>
                    <a:gd name="f101" fmla="val 218"/>
                    <a:gd name="f102" fmla="val 220"/>
                    <a:gd name="f103" fmla="val 226"/>
                    <a:gd name="f104" fmla="val 172"/>
                    <a:gd name="f105" fmla="val 234"/>
                    <a:gd name="f106" fmla="val 240"/>
                    <a:gd name="f107" fmla="val 248"/>
                    <a:gd name="f108" fmla="val 256"/>
                    <a:gd name="f109" fmla="val 270"/>
                    <a:gd name="f110" fmla="val 216"/>
                    <a:gd name="f111" fmla="val 280"/>
                    <a:gd name="f112" fmla="val 222"/>
                    <a:gd name="f113" fmla="val 284"/>
                    <a:gd name="f114" fmla="val 232"/>
                    <a:gd name="f115" fmla="val 286"/>
                    <a:gd name="f116" fmla="val 242"/>
                    <a:gd name="f117" fmla="val 290"/>
                    <a:gd name="f118" fmla="val 288"/>
                    <a:gd name="f119" fmla="val 296"/>
                    <a:gd name="f120" fmla="val 322"/>
                    <a:gd name="f121" fmla="val 358"/>
                    <a:gd name="f122" fmla="val 276"/>
                    <a:gd name="f123" fmla="val 368"/>
                    <a:gd name="f124" fmla="val 320"/>
                    <a:gd name="f125" fmla="val 316"/>
                    <a:gd name="f126" fmla="val 308"/>
                    <a:gd name="f127" fmla="val 330"/>
                    <a:gd name="f128" fmla="val 300"/>
                    <a:gd name="f129" fmla="val 340"/>
                    <a:gd name="f130" fmla="val 294"/>
                    <a:gd name="f131" fmla="val 348"/>
                    <a:gd name="f132" fmla="val 350"/>
                    <a:gd name="f133" fmla="val 266"/>
                    <a:gd name="f134" fmla="val 412"/>
                    <a:gd name="f135" fmla="val 420"/>
                    <a:gd name="f136" fmla="val 428"/>
                    <a:gd name="f137" fmla="val 264"/>
                    <a:gd name="f138" fmla="val 446"/>
                    <a:gd name="f139" fmla="val 258"/>
                    <a:gd name="f140" fmla="val 484"/>
                    <a:gd name="f141" fmla="val 260"/>
                    <a:gd name="f142" fmla="val 492"/>
                    <a:gd name="f143" fmla="val 498"/>
                    <a:gd name="f144" fmla="val 268"/>
                    <a:gd name="f145" fmla="val 500"/>
                    <a:gd name="f146" fmla="val 272"/>
                    <a:gd name="f147" fmla="val 502"/>
                    <a:gd name="f148" fmla="val 504"/>
                    <a:gd name="f149" fmla="val 278"/>
                    <a:gd name="f150" fmla="val 506"/>
                    <a:gd name="f151" fmla="val 282"/>
                    <a:gd name="f152" fmla="val 514"/>
                    <a:gd name="f153" fmla="val 524"/>
                    <a:gd name="f154" fmla="val 540"/>
                    <a:gd name="f155" fmla="val 292"/>
                    <a:gd name="f156" fmla="val 306"/>
                    <a:gd name="f157" fmla="val 312"/>
                    <a:gd name="f158" fmla="val 318"/>
                    <a:gd name="f159" fmla="val 552"/>
                    <a:gd name="f160" fmla="val 326"/>
                    <a:gd name="f161" fmla="val 328"/>
                    <a:gd name="f162" fmla="val 566"/>
                    <a:gd name="f163" fmla="val 570"/>
                    <a:gd name="f164" fmla="val 332"/>
                    <a:gd name="f165" fmla="val 334"/>
                    <a:gd name="f166" fmla="val 336"/>
                    <a:gd name="f167" fmla="val 598"/>
                    <a:gd name="f168" fmla="val 344"/>
                    <a:gd name="f169" fmla="val 364"/>
                    <a:gd name="f170" fmla="val 370"/>
                    <a:gd name="f171" fmla="val 600"/>
                    <a:gd name="f172" fmla="val 372"/>
                    <a:gd name="f173" fmla="val 374"/>
                    <a:gd name="f174" fmla="val 608"/>
                    <a:gd name="f175" fmla="val 378"/>
                    <a:gd name="f176" fmla="val 612"/>
                    <a:gd name="f177" fmla="val 616"/>
                    <a:gd name="f178" fmla="val 380"/>
                    <a:gd name="f179" fmla="val 622"/>
                    <a:gd name="f180" fmla="val 628"/>
                    <a:gd name="f181" fmla="val 376"/>
                    <a:gd name="f182" fmla="val 636"/>
                    <a:gd name="f183" fmla="val 668"/>
                    <a:gd name="f184" fmla="val 680"/>
                    <a:gd name="f185" fmla="val 354"/>
                    <a:gd name="f186" fmla="val 684"/>
                    <a:gd name="f187" fmla="val 692"/>
                    <a:gd name="f188" fmla="val 702"/>
                    <a:gd name="f189" fmla="val 338"/>
                    <a:gd name="f190" fmla="val 716"/>
                    <a:gd name="f191" fmla="val 720"/>
                    <a:gd name="f192" fmla="val 734"/>
                    <a:gd name="f193" fmla="val 748"/>
                    <a:gd name="f194" fmla="val 754"/>
                    <a:gd name="f195" fmla="val 342"/>
                    <a:gd name="f196" fmla="val 760"/>
                    <a:gd name="f197" fmla="val 764"/>
                    <a:gd name="f198" fmla="val 356"/>
                    <a:gd name="f199" fmla="val 758"/>
                    <a:gd name="f200" fmla="val 386"/>
                    <a:gd name="f201" fmla="val 746"/>
                    <a:gd name="f202" fmla="val 390"/>
                    <a:gd name="f203" fmla="val 730"/>
                    <a:gd name="f204" fmla="val 398"/>
                    <a:gd name="f205" fmla="val 700"/>
                    <a:gd name="f206" fmla="val 406"/>
                    <a:gd name="f207" fmla="val 678"/>
                    <a:gd name="f208" fmla="val 662"/>
                    <a:gd name="f209" fmla="val 414"/>
                    <a:gd name="f210" fmla="val 660"/>
                    <a:gd name="f211" fmla="val 418"/>
                    <a:gd name="f212" fmla="val 658"/>
                    <a:gd name="f213" fmla="val 434"/>
                    <a:gd name="f214" fmla="val 444"/>
                    <a:gd name="f215" fmla="val 656"/>
                    <a:gd name="f216" fmla="val 454"/>
                    <a:gd name="f217" fmla="val 456"/>
                    <a:gd name="f218" fmla="val 462"/>
                    <a:gd name="f219" fmla="val 466"/>
                    <a:gd name="f220" fmla="val 470"/>
                    <a:gd name="f221" fmla="val 474"/>
                    <a:gd name="f222" fmla="val 652"/>
                    <a:gd name="f223" fmla="val 478"/>
                    <a:gd name="f224" fmla="val 648"/>
                    <a:gd name="f225" fmla="val 482"/>
                    <a:gd name="f226" fmla="val 650"/>
                    <a:gd name="f227" fmla="val 510"/>
                    <a:gd name="f228" fmla="val 516"/>
                    <a:gd name="f229" fmla="val 644"/>
                    <a:gd name="f230" fmla="val 520"/>
                    <a:gd name="f231" fmla="val 632"/>
                    <a:gd name="f232" fmla="val 606"/>
                    <a:gd name="f233" fmla="val 530"/>
                    <a:gd name="f234" fmla="val 534"/>
                    <a:gd name="f235" fmla="val 362"/>
                    <a:gd name="f236" fmla="val 576"/>
                    <a:gd name="f237" fmla="val 422"/>
                    <a:gd name="f238" fmla="val 432"/>
                    <a:gd name="f239" fmla="val 448"/>
                    <a:gd name="f240" fmla="val 590"/>
                    <a:gd name="f241" fmla="val 472"/>
                    <a:gd name="f242" fmla="val 602"/>
                    <a:gd name="f243" fmla="val 490"/>
                    <a:gd name="f244" fmla="val 486"/>
                    <a:gd name="f245" fmla="val 624"/>
                    <a:gd name="f246" fmla="val 638"/>
                    <a:gd name="f247" fmla="val 438"/>
                    <a:gd name="f248" fmla="val 630"/>
                    <a:gd name="f249" fmla="val 416"/>
                    <a:gd name="f250" fmla="val 382"/>
                    <a:gd name="f251" fmla="val 626"/>
                    <a:gd name="f252" fmla="val 618"/>
                    <a:gd name="f253" fmla="val 610"/>
                    <a:gd name="f254" fmla="val 298"/>
                    <a:gd name="f255" fmla="val 508"/>
                    <a:gd name="f256" fmla="val 732"/>
                    <a:gd name="f257" fmla="val 736"/>
                    <a:gd name="f258" fmla="val 752"/>
                    <a:gd name="f259" fmla="val 756"/>
                    <a:gd name="f260" fmla="val 762"/>
                    <a:gd name="f261" fmla="val 774"/>
                    <a:gd name="f262" fmla="val 776"/>
                    <a:gd name="f263" fmla="val 784"/>
                    <a:gd name="f264" fmla="val 788"/>
                    <a:gd name="f265" fmla="val 790"/>
                    <a:gd name="f266" fmla="val 794"/>
                    <a:gd name="f267" fmla="val 804"/>
                    <a:gd name="f268" fmla="val 808"/>
                    <a:gd name="f269" fmla="val 812"/>
                    <a:gd name="f270" fmla="val 816"/>
                    <a:gd name="f271" fmla="val 596"/>
                    <a:gd name="f272" fmla="val 820"/>
                    <a:gd name="f273" fmla="val 826"/>
                    <a:gd name="f274" fmla="val 832"/>
                    <a:gd name="f275" fmla="val 836"/>
                    <a:gd name="f276" fmla="val 834"/>
                    <a:gd name="f277" fmla="val 842"/>
                    <a:gd name="f278" fmla="val 850"/>
                    <a:gd name="f279" fmla="val 856"/>
                    <a:gd name="f280" fmla="val 866"/>
                    <a:gd name="f281" fmla="val 872"/>
                    <a:gd name="f282" fmla="val 584"/>
                    <a:gd name="f283" fmla="val 874"/>
                    <a:gd name="f284" fmla="val 886"/>
                    <a:gd name="f285" fmla="val 898"/>
                    <a:gd name="f286" fmla="val 916"/>
                    <a:gd name="f287" fmla="val 926"/>
                    <a:gd name="f288" fmla="val 934"/>
                    <a:gd name="f289" fmla="val 664"/>
                    <a:gd name="f290" fmla="val 944"/>
                    <a:gd name="f291" fmla="val 952"/>
                    <a:gd name="f292" fmla="val 670"/>
                    <a:gd name="f293" fmla="val 958"/>
                    <a:gd name="f294" fmla="val 964"/>
                    <a:gd name="f295" fmla="val 968"/>
                    <a:gd name="f296" fmla="val 972"/>
                    <a:gd name="f297" fmla="val 974"/>
                    <a:gd name="f298" fmla="val 970"/>
                    <a:gd name="f299" fmla="val 962"/>
                    <a:gd name="f300" fmla="val 936"/>
                    <a:gd name="f301" fmla="val 928"/>
                    <a:gd name="f302" fmla="val 920"/>
                    <a:gd name="f303" fmla="val 900"/>
                    <a:gd name="f304" fmla="val 894"/>
                    <a:gd name="f305" fmla="val 892"/>
                    <a:gd name="f306" fmla="val 536"/>
                    <a:gd name="f307" fmla="val 890"/>
                    <a:gd name="f308" fmla="val 526"/>
                    <a:gd name="f309" fmla="val 904"/>
                    <a:gd name="f310" fmla="val 912"/>
                    <a:gd name="f311" fmla="val 918"/>
                    <a:gd name="f312" fmla="val 924"/>
                    <a:gd name="f313" fmla="val 496"/>
                    <a:gd name="f314" fmla="val 468"/>
                    <a:gd name="f315" fmla="val 452"/>
                    <a:gd name="f316" fmla="val 932"/>
                    <a:gd name="f317" fmla="val 938"/>
                    <a:gd name="f318" fmla="val 942"/>
                    <a:gd name="f319" fmla="val 950"/>
                    <a:gd name="f320" fmla="val 436"/>
                    <a:gd name="f321" fmla="val 948"/>
                    <a:gd name="f322" fmla="val 402"/>
                    <a:gd name="f323" fmla="val 394"/>
                    <a:gd name="f324" fmla="val 392"/>
                    <a:gd name="f325" fmla="val 956"/>
                    <a:gd name="f326" fmla="val 388"/>
                    <a:gd name="f327" fmla="val 366"/>
                    <a:gd name="f328" fmla="val 954"/>
                    <a:gd name="f329" fmla="val 930"/>
                    <a:gd name="f330" fmla="val 310"/>
                    <a:gd name="f331" fmla="val 302"/>
                    <a:gd name="f332" fmla="val 884"/>
                    <a:gd name="f333" fmla="val 252"/>
                    <a:gd name="f334" fmla="val 250"/>
                    <a:gd name="f335" fmla="val 882"/>
                    <a:gd name="f336" fmla="val 876"/>
                    <a:gd name="f337" fmla="val 244"/>
                    <a:gd name="f338" fmla="val 238"/>
                    <a:gd name="f339" fmla="val 228"/>
                    <a:gd name="f340" fmla="val 792"/>
                    <a:gd name="f341" fmla="val 204"/>
                    <a:gd name="f342" fmla="val 800"/>
                    <a:gd name="f343" fmla="val 202"/>
                    <a:gd name="f344" fmla="val 194"/>
                    <a:gd name="f345" fmla="val 860"/>
                    <a:gd name="f346" fmla="val 190"/>
                    <a:gd name="f347" fmla="val 888"/>
                    <a:gd name="f348" fmla="val 186"/>
                    <a:gd name="f349" fmla="val 914"/>
                    <a:gd name="f350" fmla="val 178"/>
                    <a:gd name="f351" fmla="val 130"/>
                    <a:gd name="f352" fmla="val 960"/>
                    <a:gd name="f353" fmla="val 94"/>
                    <a:gd name="f354" fmla="val 966"/>
                    <a:gd name="f355" fmla="val 78"/>
                    <a:gd name="f356" fmla="val 50"/>
                    <a:gd name="f357" fmla="val 30"/>
                    <a:gd name="f358" fmla="val 978"/>
                    <a:gd name="f359" fmla="val 980"/>
                    <a:gd name="f360" fmla="val 20"/>
                    <a:gd name="f361" fmla="val 18"/>
                    <a:gd name="f362" fmla="val 16"/>
                    <a:gd name="f363" fmla="val 97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82" h="768">
                      <a:moveTo>
                        <a:pt x="f4" y="f1"/>
                      </a:moveTo>
                      <a:lnTo>
                        <a:pt x="f4" y="f1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3"/>
                      </a:lnTo>
                      <a:lnTo>
                        <a:pt x="f21" y="f23"/>
                      </a:lnTo>
                      <a:lnTo>
                        <a:pt x="f19" y="f24"/>
                      </a:lnTo>
                      <a:lnTo>
                        <a:pt x="f25" y="f26"/>
                      </a:lnTo>
                      <a:lnTo>
                        <a:pt x="f27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29"/>
                      </a:lnTo>
                      <a:lnTo>
                        <a:pt x="f30" y="f29"/>
                      </a:lnTo>
                      <a:lnTo>
                        <a:pt x="f31" y="f29"/>
                      </a:lnTo>
                      <a:lnTo>
                        <a:pt x="f31" y="f29"/>
                      </a:lnTo>
                      <a:lnTo>
                        <a:pt x="f32" y="f33"/>
                      </a:lnTo>
                      <a:lnTo>
                        <a:pt x="f32" y="f29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5" y="f29"/>
                      </a:lnTo>
                      <a:lnTo>
                        <a:pt x="f35" y="f14"/>
                      </a:lnTo>
                      <a:lnTo>
                        <a:pt x="f36" y="f14"/>
                      </a:lnTo>
                      <a:lnTo>
                        <a:pt x="f37" y="f26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9" y="f38"/>
                      </a:lnTo>
                      <a:lnTo>
                        <a:pt x="f39" y="f38"/>
                      </a:lnTo>
                      <a:lnTo>
                        <a:pt x="f40" y="f24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5"/>
                      </a:lnTo>
                      <a:lnTo>
                        <a:pt x="f43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44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1"/>
                      </a:lnTo>
                      <a:lnTo>
                        <a:pt x="f1" y="f1"/>
                      </a:lnTo>
                      <a:lnTo>
                        <a:pt x="f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58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66" y="f72"/>
                      </a:lnTo>
                      <a:lnTo>
                        <a:pt x="f73" y="f56"/>
                      </a:lnTo>
                      <a:lnTo>
                        <a:pt x="f74" y="f75"/>
                      </a:lnTo>
                      <a:lnTo>
                        <a:pt x="f74" y="f75"/>
                      </a:lnTo>
                      <a:lnTo>
                        <a:pt x="f71" y="f76"/>
                      </a:lnTo>
                      <a:lnTo>
                        <a:pt x="f77" y="f54"/>
                      </a:lnTo>
                      <a:lnTo>
                        <a:pt x="f75" y="f78"/>
                      </a:lnTo>
                      <a:lnTo>
                        <a:pt x="f75" y="f78"/>
                      </a:lnTo>
                      <a:lnTo>
                        <a:pt x="f79" y="f80"/>
                      </a:lnTo>
                      <a:lnTo>
                        <a:pt x="f78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12" y="f86"/>
                      </a:lnTo>
                      <a:lnTo>
                        <a:pt x="f87" y="f52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33"/>
                      </a:lnTo>
                      <a:lnTo>
                        <a:pt x="f91" y="f24"/>
                      </a:lnTo>
                      <a:lnTo>
                        <a:pt x="f91" y="f42"/>
                      </a:lnTo>
                      <a:lnTo>
                        <a:pt x="f91" y="f44"/>
                      </a:lnTo>
                      <a:lnTo>
                        <a:pt x="f91" y="f44"/>
                      </a:lnTo>
                      <a:lnTo>
                        <a:pt x="f90" y="f22"/>
                      </a:lnTo>
                      <a:lnTo>
                        <a:pt x="f91" y="f45"/>
                      </a:lnTo>
                      <a:lnTo>
                        <a:pt x="f89" y="f92"/>
                      </a:lnTo>
                      <a:lnTo>
                        <a:pt x="f93" y="f18"/>
                      </a:lnTo>
                      <a:lnTo>
                        <a:pt x="f93" y="f18"/>
                      </a:lnTo>
                      <a:lnTo>
                        <a:pt x="f29" y="f94"/>
                      </a:lnTo>
                      <a:lnTo>
                        <a:pt x="f14" y="f49"/>
                      </a:lnTo>
                      <a:lnTo>
                        <a:pt x="f14" y="f95"/>
                      </a:lnTo>
                      <a:lnTo>
                        <a:pt x="f14" y="f96"/>
                      </a:lnTo>
                      <a:lnTo>
                        <a:pt x="f14" y="f96"/>
                      </a:lnTo>
                      <a:lnTo>
                        <a:pt x="f14" y="f97"/>
                      </a:lnTo>
                      <a:lnTo>
                        <a:pt x="f14" y="f98"/>
                      </a:lnTo>
                      <a:lnTo>
                        <a:pt x="f38" y="f99"/>
                      </a:lnTo>
                      <a:lnTo>
                        <a:pt x="f23" y="f100"/>
                      </a:lnTo>
                      <a:lnTo>
                        <a:pt x="f45" y="f101"/>
                      </a:lnTo>
                      <a:lnTo>
                        <a:pt x="f45" y="f101"/>
                      </a:lnTo>
                      <a:lnTo>
                        <a:pt x="f92" y="f102"/>
                      </a:lnTo>
                      <a:lnTo>
                        <a:pt x="f18" y="f103"/>
                      </a:lnTo>
                      <a:lnTo>
                        <a:pt x="f104" y="f105"/>
                      </a:lnTo>
                      <a:lnTo>
                        <a:pt x="f104" y="f105"/>
                      </a:lnTo>
                      <a:lnTo>
                        <a:pt x="f94" y="f106"/>
                      </a:lnTo>
                      <a:lnTo>
                        <a:pt x="f49" y="f107"/>
                      </a:lnTo>
                      <a:lnTo>
                        <a:pt x="f97" y="f108"/>
                      </a:lnTo>
                      <a:lnTo>
                        <a:pt x="f97" y="f108"/>
                      </a:lnTo>
                      <a:lnTo>
                        <a:pt x="f99" y="f109"/>
                      </a:lnTo>
                      <a:lnTo>
                        <a:pt x="f110" y="f111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09" y="f118"/>
                      </a:lnTo>
                      <a:lnTo>
                        <a:pt x="f119" y="f113"/>
                      </a:lnTo>
                      <a:lnTo>
                        <a:pt x="f120" y="f111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19" y="f61"/>
                      </a:lnTo>
                      <a:lnTo>
                        <a:pt x="f130" y="f131"/>
                      </a:lnTo>
                      <a:lnTo>
                        <a:pt x="f130" y="f132"/>
                      </a:lnTo>
                      <a:lnTo>
                        <a:pt x="f133" y="f134"/>
                      </a:lnTo>
                      <a:lnTo>
                        <a:pt x="f109" y="f135"/>
                      </a:lnTo>
                      <a:lnTo>
                        <a:pt x="f109" y="f136"/>
                      </a:lnTo>
                      <a:lnTo>
                        <a:pt x="f137" y="f138"/>
                      </a:lnTo>
                      <a:lnTo>
                        <a:pt x="f139" y="f53"/>
                      </a:lnTo>
                      <a:lnTo>
                        <a:pt x="f108" y="f140"/>
                      </a:lnTo>
                      <a:lnTo>
                        <a:pt x="f108" y="f140"/>
                      </a:lnTo>
                      <a:lnTo>
                        <a:pt x="f141" y="f142"/>
                      </a:lnTo>
                      <a:lnTo>
                        <a:pt x="f137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2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3"/>
                      </a:lnTo>
                      <a:lnTo>
                        <a:pt x="f115" y="f154"/>
                      </a:lnTo>
                      <a:lnTo>
                        <a:pt x="f115" y="f154"/>
                      </a:lnTo>
                      <a:lnTo>
                        <a:pt x="f118" y="f48"/>
                      </a:lnTo>
                      <a:lnTo>
                        <a:pt x="f155" y="f41"/>
                      </a:lnTo>
                      <a:lnTo>
                        <a:pt x="f128" y="f40"/>
                      </a:lnTo>
                      <a:lnTo>
                        <a:pt x="f156" y="f40"/>
                      </a:lnTo>
                      <a:lnTo>
                        <a:pt x="f157" y="f40"/>
                      </a:lnTo>
                      <a:lnTo>
                        <a:pt x="f157" y="f40"/>
                      </a:lnTo>
                      <a:lnTo>
                        <a:pt x="f158" y="f40"/>
                      </a:lnTo>
                      <a:lnTo>
                        <a:pt x="f120" y="f159"/>
                      </a:lnTo>
                      <a:lnTo>
                        <a:pt x="f160" y="f39"/>
                      </a:lnTo>
                      <a:lnTo>
                        <a:pt x="f161" y="f36"/>
                      </a:lnTo>
                      <a:lnTo>
                        <a:pt x="f127" y="f162"/>
                      </a:lnTo>
                      <a:lnTo>
                        <a:pt x="f127" y="f163"/>
                      </a:lnTo>
                      <a:lnTo>
                        <a:pt x="f127" y="f163"/>
                      </a:lnTo>
                      <a:lnTo>
                        <a:pt x="f164" y="f27"/>
                      </a:lnTo>
                      <a:lnTo>
                        <a:pt x="f165" y="f21"/>
                      </a:lnTo>
                      <a:lnTo>
                        <a:pt x="f166" y="f15"/>
                      </a:lnTo>
                      <a:lnTo>
                        <a:pt x="f166" y="f15"/>
                      </a:lnTo>
                      <a:lnTo>
                        <a:pt x="f129" y="f167"/>
                      </a:lnTo>
                      <a:lnTo>
                        <a:pt x="f168" y="f167"/>
                      </a:lnTo>
                      <a:lnTo>
                        <a:pt x="f132" y="f167"/>
                      </a:lnTo>
                      <a:lnTo>
                        <a:pt x="f132" y="f167"/>
                      </a:lnTo>
                      <a:lnTo>
                        <a:pt x="f121" y="f167"/>
                      </a:lnTo>
                      <a:lnTo>
                        <a:pt x="f169" y="f167"/>
                      </a:lnTo>
                      <a:lnTo>
                        <a:pt x="f170" y="f171"/>
                      </a:lnTo>
                      <a:lnTo>
                        <a:pt x="f172" y="f13"/>
                      </a:lnTo>
                      <a:lnTo>
                        <a:pt x="f172" y="f13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75" y="f177"/>
                      </a:lnTo>
                      <a:lnTo>
                        <a:pt x="f178" y="f179"/>
                      </a:lnTo>
                      <a:lnTo>
                        <a:pt x="f175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69" y="f183"/>
                      </a:lnTo>
                      <a:lnTo>
                        <a:pt x="f0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31" y="f187"/>
                      </a:lnTo>
                      <a:lnTo>
                        <a:pt x="f168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66" y="f191"/>
                      </a:lnTo>
                      <a:lnTo>
                        <a:pt x="f165" y="f192"/>
                      </a:lnTo>
                      <a:lnTo>
                        <a:pt x="f166" y="f193"/>
                      </a:lnTo>
                      <a:lnTo>
                        <a:pt x="f189" y="f194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31" y="f197"/>
                      </a:lnTo>
                      <a:lnTo>
                        <a:pt x="f198" y="f3"/>
                      </a:lnTo>
                      <a:lnTo>
                        <a:pt x="f169" y="f3"/>
                      </a:lnTo>
                      <a:lnTo>
                        <a:pt x="f169" y="f3"/>
                      </a:lnTo>
                      <a:lnTo>
                        <a:pt x="f172" y="f197"/>
                      </a:lnTo>
                      <a:lnTo>
                        <a:pt x="f175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34" y="f208"/>
                      </a:lnTo>
                      <a:lnTo>
                        <a:pt x="f134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6" y="f7"/>
                      </a:lnTo>
                      <a:lnTo>
                        <a:pt x="f213" y="f7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0"/>
                      </a:lnTo>
                      <a:lnTo>
                        <a:pt x="f217" y="f210"/>
                      </a:lnTo>
                      <a:lnTo>
                        <a:pt x="f217" y="f208"/>
                      </a:lnTo>
                      <a:lnTo>
                        <a:pt x="f216" y="f208"/>
                      </a:lnTo>
                      <a:lnTo>
                        <a:pt x="f217" y="f208"/>
                      </a:lnTo>
                      <a:lnTo>
                        <a:pt x="f217" y="f208"/>
                      </a:lnTo>
                      <a:lnTo>
                        <a:pt x="f218" y="f210"/>
                      </a:lnTo>
                      <a:lnTo>
                        <a:pt x="f219" y="f212"/>
                      </a:lnTo>
                      <a:lnTo>
                        <a:pt x="f220" y="f7"/>
                      </a:lnTo>
                      <a:lnTo>
                        <a:pt x="f220" y="f7"/>
                      </a:lnTo>
                      <a:lnTo>
                        <a:pt x="f221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142" y="f224"/>
                      </a:lnTo>
                      <a:lnTo>
                        <a:pt x="f143" y="f226"/>
                      </a:lnTo>
                      <a:lnTo>
                        <a:pt x="f143" y="f226"/>
                      </a:lnTo>
                      <a:lnTo>
                        <a:pt x="f145" y="f226"/>
                      </a:lnTo>
                      <a:lnTo>
                        <a:pt x="f148" y="f222"/>
                      </a:lnTo>
                      <a:lnTo>
                        <a:pt x="f227" y="f226"/>
                      </a:lnTo>
                      <a:lnTo>
                        <a:pt x="f152" y="f224"/>
                      </a:lnTo>
                      <a:lnTo>
                        <a:pt x="f228" y="f229"/>
                      </a:lnTo>
                      <a:lnTo>
                        <a:pt x="f228" y="f229"/>
                      </a:lnTo>
                      <a:lnTo>
                        <a:pt x="f230" y="f231"/>
                      </a:lnTo>
                      <a:lnTo>
                        <a:pt x="f50" y="f11"/>
                      </a:lnTo>
                      <a:lnTo>
                        <a:pt x="f50" y="f232"/>
                      </a:lnTo>
                      <a:lnTo>
                        <a:pt x="f233" y="f25"/>
                      </a:lnTo>
                      <a:lnTo>
                        <a:pt x="f233" y="f30"/>
                      </a:lnTo>
                      <a:lnTo>
                        <a:pt x="f43" y="f163"/>
                      </a:lnTo>
                      <a:lnTo>
                        <a:pt x="f40" y="f234"/>
                      </a:lnTo>
                      <a:lnTo>
                        <a:pt x="f37" y="f221"/>
                      </a:lnTo>
                      <a:lnTo>
                        <a:pt x="f36" y="f204"/>
                      </a:lnTo>
                      <a:lnTo>
                        <a:pt x="f36" y="f129"/>
                      </a:lnTo>
                      <a:lnTo>
                        <a:pt x="f36" y="f129"/>
                      </a:lnTo>
                      <a:lnTo>
                        <a:pt x="f35" y="f164"/>
                      </a:lnTo>
                      <a:lnTo>
                        <a:pt x="f34" y="f120"/>
                      </a:lnTo>
                      <a:lnTo>
                        <a:pt x="f34" y="f126"/>
                      </a:lnTo>
                      <a:lnTo>
                        <a:pt x="f34" y="f126"/>
                      </a:lnTo>
                      <a:lnTo>
                        <a:pt x="f35" y="f128"/>
                      </a:lnTo>
                      <a:lnTo>
                        <a:pt x="f34" y="f119"/>
                      </a:lnTo>
                      <a:lnTo>
                        <a:pt x="f32" y="f130"/>
                      </a:lnTo>
                      <a:lnTo>
                        <a:pt x="f31" y="f130"/>
                      </a:lnTo>
                      <a:lnTo>
                        <a:pt x="f31" y="f156"/>
                      </a:lnTo>
                      <a:lnTo>
                        <a:pt x="f163" y="f189"/>
                      </a:lnTo>
                      <a:lnTo>
                        <a:pt x="f28" y="f131"/>
                      </a:lnTo>
                      <a:lnTo>
                        <a:pt x="f163" y="f235"/>
                      </a:lnTo>
                      <a:lnTo>
                        <a:pt x="f28" y="f59"/>
                      </a:lnTo>
                      <a:lnTo>
                        <a:pt x="f236" y="f202"/>
                      </a:lnTo>
                      <a:lnTo>
                        <a:pt x="f27" y="f237"/>
                      </a:lnTo>
                      <a:lnTo>
                        <a:pt x="f19" y="f237"/>
                      </a:lnTo>
                      <a:lnTo>
                        <a:pt x="f19" y="f136"/>
                      </a:lnTo>
                      <a:lnTo>
                        <a:pt x="f25" y="f238"/>
                      </a:lnTo>
                      <a:lnTo>
                        <a:pt x="f19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11" y="f145"/>
                      </a:lnTo>
                      <a:lnTo>
                        <a:pt x="f11" y="f244"/>
                      </a:lnTo>
                      <a:lnTo>
                        <a:pt x="f245" y="f143"/>
                      </a:lnTo>
                      <a:lnTo>
                        <a:pt x="f182" y="f140"/>
                      </a:lnTo>
                      <a:lnTo>
                        <a:pt x="f9" y="f218"/>
                      </a:lnTo>
                      <a:lnTo>
                        <a:pt x="f246" y="f247"/>
                      </a:lnTo>
                      <a:lnTo>
                        <a:pt x="f182" y="f57"/>
                      </a:lnTo>
                      <a:lnTo>
                        <a:pt x="f231" y="f135"/>
                      </a:lnTo>
                      <a:lnTo>
                        <a:pt x="f248" y="f249"/>
                      </a:lnTo>
                      <a:lnTo>
                        <a:pt x="f182" y="f134"/>
                      </a:lnTo>
                      <a:lnTo>
                        <a:pt x="f248" y="f250"/>
                      </a:lnTo>
                      <a:lnTo>
                        <a:pt x="f180" y="f181"/>
                      </a:lnTo>
                      <a:lnTo>
                        <a:pt x="f251" y="f185"/>
                      </a:lnTo>
                      <a:lnTo>
                        <a:pt x="f252" y="f129"/>
                      </a:lnTo>
                      <a:lnTo>
                        <a:pt x="f252" y="f127"/>
                      </a:lnTo>
                      <a:lnTo>
                        <a:pt x="f253" y="f128"/>
                      </a:lnTo>
                      <a:lnTo>
                        <a:pt x="f232" y="f118"/>
                      </a:lnTo>
                      <a:lnTo>
                        <a:pt x="f232" y="f118"/>
                      </a:lnTo>
                      <a:lnTo>
                        <a:pt x="f253" y="f115"/>
                      </a:lnTo>
                      <a:lnTo>
                        <a:pt x="f176" y="f118"/>
                      </a:lnTo>
                      <a:lnTo>
                        <a:pt x="f177" y="f155"/>
                      </a:lnTo>
                      <a:lnTo>
                        <a:pt x="f252" y="f254"/>
                      </a:lnTo>
                      <a:lnTo>
                        <a:pt x="f252" y="f254"/>
                      </a:lnTo>
                      <a:lnTo>
                        <a:pt x="f179" y="f157"/>
                      </a:lnTo>
                      <a:lnTo>
                        <a:pt x="f251" y="f120"/>
                      </a:lnTo>
                      <a:lnTo>
                        <a:pt x="f231" y="f161"/>
                      </a:lnTo>
                      <a:lnTo>
                        <a:pt x="f222" y="f59"/>
                      </a:lnTo>
                      <a:lnTo>
                        <a:pt x="f207" y="f216"/>
                      </a:lnTo>
                      <a:lnTo>
                        <a:pt x="f188" y="f255"/>
                      </a:lnTo>
                      <a:lnTo>
                        <a:pt x="f191" y="f154"/>
                      </a:lnTo>
                      <a:lnTo>
                        <a:pt x="f256" y="f154"/>
                      </a:lnTo>
                      <a:lnTo>
                        <a:pt x="f257" y="f46"/>
                      </a:lnTo>
                      <a:lnTo>
                        <a:pt x="f258" y="f31"/>
                      </a:lnTo>
                      <a:lnTo>
                        <a:pt x="f258" y="f31"/>
                      </a:lnTo>
                      <a:lnTo>
                        <a:pt x="f259" y="f25"/>
                      </a:lnTo>
                      <a:lnTo>
                        <a:pt x="f260" y="f17"/>
                      </a:lnTo>
                      <a:lnTo>
                        <a:pt x="f3" y="f242"/>
                      </a:lnTo>
                      <a:lnTo>
                        <a:pt x="f3" y="f242"/>
                      </a:lnTo>
                      <a:lnTo>
                        <a:pt x="f261" y="f13"/>
                      </a:lnTo>
                      <a:lnTo>
                        <a:pt x="f262" y="f232"/>
                      </a:lnTo>
                      <a:lnTo>
                        <a:pt x="f263" y="f13"/>
                      </a:lnTo>
                      <a:lnTo>
                        <a:pt x="f264" y="f242"/>
                      </a:lnTo>
                      <a:lnTo>
                        <a:pt x="f265" y="f242"/>
                      </a:lnTo>
                      <a:lnTo>
                        <a:pt x="f265" y="f242"/>
                      </a:lnTo>
                      <a:lnTo>
                        <a:pt x="f266" y="f167"/>
                      </a:lnTo>
                      <a:lnTo>
                        <a:pt x="f267" y="f15"/>
                      </a:lnTo>
                      <a:lnTo>
                        <a:pt x="f267" y="f15"/>
                      </a:lnTo>
                      <a:lnTo>
                        <a:pt x="f268" y="f15"/>
                      </a:lnTo>
                      <a:lnTo>
                        <a:pt x="f269" y="f15"/>
                      </a:lnTo>
                      <a:lnTo>
                        <a:pt x="f270" y="f271"/>
                      </a:lnTo>
                      <a:lnTo>
                        <a:pt x="f270" y="f271"/>
                      </a:lnTo>
                      <a:lnTo>
                        <a:pt x="f272" y="f167"/>
                      </a:lnTo>
                      <a:lnTo>
                        <a:pt x="f273" y="f171"/>
                      </a:lnTo>
                      <a:lnTo>
                        <a:pt x="f274" y="f171"/>
                      </a:lnTo>
                      <a:lnTo>
                        <a:pt x="f274" y="f171"/>
                      </a:lnTo>
                      <a:lnTo>
                        <a:pt x="f275" y="f171"/>
                      </a:lnTo>
                      <a:lnTo>
                        <a:pt x="f276" y="f167"/>
                      </a:lnTo>
                      <a:lnTo>
                        <a:pt x="f274" y="f167"/>
                      </a:lnTo>
                      <a:lnTo>
                        <a:pt x="f276" y="f271"/>
                      </a:lnTo>
                      <a:lnTo>
                        <a:pt x="f277" y="f240"/>
                      </a:lnTo>
                      <a:lnTo>
                        <a:pt x="f277" y="f240"/>
                      </a:lnTo>
                      <a:lnTo>
                        <a:pt x="f278" y="f19"/>
                      </a:lnTo>
                      <a:lnTo>
                        <a:pt x="f279" y="f25"/>
                      </a:lnTo>
                      <a:lnTo>
                        <a:pt x="f280" y="f25"/>
                      </a:lnTo>
                      <a:lnTo>
                        <a:pt x="f281" y="f282"/>
                      </a:lnTo>
                      <a:lnTo>
                        <a:pt x="f283" y="f19"/>
                      </a:lnTo>
                      <a:lnTo>
                        <a:pt x="f283" y="f19"/>
                      </a:lnTo>
                      <a:lnTo>
                        <a:pt x="f284" y="f167"/>
                      </a:lnTo>
                      <a:lnTo>
                        <a:pt x="f285" y="f177"/>
                      </a:lnTo>
                      <a:lnTo>
                        <a:pt x="f286" y="f9"/>
                      </a:lnTo>
                      <a:lnTo>
                        <a:pt x="f286" y="f9"/>
                      </a:lnTo>
                      <a:lnTo>
                        <a:pt x="f287" y="f215"/>
                      </a:lnTo>
                      <a:lnTo>
                        <a:pt x="f288" y="f289"/>
                      </a:lnTo>
                      <a:lnTo>
                        <a:pt x="f290" y="f183"/>
                      </a:lnTo>
                      <a:lnTo>
                        <a:pt x="f291" y="f292"/>
                      </a:lnTo>
                      <a:lnTo>
                        <a:pt x="f293" y="f183"/>
                      </a:lnTo>
                      <a:lnTo>
                        <a:pt x="f294" y="f5"/>
                      </a:lnTo>
                      <a:lnTo>
                        <a:pt x="f295" y="f210"/>
                      </a:lnTo>
                      <a:lnTo>
                        <a:pt x="f296" y="f7"/>
                      </a:lnTo>
                      <a:lnTo>
                        <a:pt x="f296" y="f7"/>
                      </a:lnTo>
                      <a:lnTo>
                        <a:pt x="f297" y="f224"/>
                      </a:lnTo>
                      <a:lnTo>
                        <a:pt x="f297" y="f9"/>
                      </a:lnTo>
                      <a:lnTo>
                        <a:pt x="f298" y="f180"/>
                      </a:lnTo>
                      <a:lnTo>
                        <a:pt x="f294" y="f177"/>
                      </a:lnTo>
                      <a:lnTo>
                        <a:pt x="f299" y="f176"/>
                      </a:lnTo>
                      <a:lnTo>
                        <a:pt x="f299" y="f176"/>
                      </a:lnTo>
                      <a:lnTo>
                        <a:pt x="f291" y="f171"/>
                      </a:lnTo>
                      <a:lnTo>
                        <a:pt x="f290" y="f17"/>
                      </a:lnTo>
                      <a:lnTo>
                        <a:pt x="f300" y="f21"/>
                      </a:lnTo>
                      <a:lnTo>
                        <a:pt x="f300" y="f21"/>
                      </a:lnTo>
                      <a:lnTo>
                        <a:pt x="f301" y="f282"/>
                      </a:lnTo>
                      <a:lnTo>
                        <a:pt x="f302" y="f236"/>
                      </a:lnTo>
                      <a:lnTo>
                        <a:pt x="f303" y="f40"/>
                      </a:lnTo>
                      <a:lnTo>
                        <a:pt x="f303" y="f40"/>
                      </a:lnTo>
                      <a:lnTo>
                        <a:pt x="f304" y="f48"/>
                      </a:lnTo>
                      <a:lnTo>
                        <a:pt x="f305" y="f306"/>
                      </a:lnTo>
                      <a:lnTo>
                        <a:pt x="f307" y="f233"/>
                      </a:lnTo>
                      <a:lnTo>
                        <a:pt x="f307" y="f308"/>
                      </a:lnTo>
                      <a:lnTo>
                        <a:pt x="f305" y="f230"/>
                      </a:lnTo>
                      <a:lnTo>
                        <a:pt x="f304" y="f228"/>
                      </a:lnTo>
                      <a:lnTo>
                        <a:pt x="f304" y="f228"/>
                      </a:lnTo>
                      <a:lnTo>
                        <a:pt x="f304" y="f152"/>
                      </a:lnTo>
                      <a:lnTo>
                        <a:pt x="f285" y="f227"/>
                      </a:lnTo>
                      <a:lnTo>
                        <a:pt x="f309" y="f255"/>
                      </a:lnTo>
                      <a:lnTo>
                        <a:pt x="f310" y="f150"/>
                      </a:lnTo>
                      <a:lnTo>
                        <a:pt x="f310" y="f150"/>
                      </a:lnTo>
                      <a:lnTo>
                        <a:pt x="f311" y="f148"/>
                      </a:lnTo>
                      <a:lnTo>
                        <a:pt x="f302" y="f145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2" y="f243"/>
                      </a:lnTo>
                      <a:lnTo>
                        <a:pt x="f312" y="f225"/>
                      </a:lnTo>
                      <a:lnTo>
                        <a:pt x="f302" y="f241"/>
                      </a:lnTo>
                      <a:lnTo>
                        <a:pt x="f302" y="f241"/>
                      </a:lnTo>
                      <a:lnTo>
                        <a:pt x="f302" y="f314"/>
                      </a:lnTo>
                      <a:lnTo>
                        <a:pt x="f302" y="f53"/>
                      </a:lnTo>
                      <a:lnTo>
                        <a:pt x="f302" y="f217"/>
                      </a:lnTo>
                      <a:lnTo>
                        <a:pt x="f312" y="f315"/>
                      </a:lnTo>
                      <a:lnTo>
                        <a:pt x="f287" y="f239"/>
                      </a:lnTo>
                      <a:lnTo>
                        <a:pt x="f316" y="f138"/>
                      </a:lnTo>
                      <a:lnTo>
                        <a:pt x="f316" y="f138"/>
                      </a:lnTo>
                      <a:lnTo>
                        <a:pt x="f317" y="f138"/>
                      </a:lnTo>
                      <a:lnTo>
                        <a:pt x="f318" y="f55"/>
                      </a:lnTo>
                      <a:lnTo>
                        <a:pt x="f319" y="f320"/>
                      </a:lnTo>
                      <a:lnTo>
                        <a:pt x="f291" y="f238"/>
                      </a:lnTo>
                      <a:lnTo>
                        <a:pt x="f291" y="f136"/>
                      </a:lnTo>
                      <a:lnTo>
                        <a:pt x="f291" y="f134"/>
                      </a:lnTo>
                      <a:lnTo>
                        <a:pt x="f291" y="f134"/>
                      </a:lnTo>
                      <a:lnTo>
                        <a:pt x="f321" y="f322"/>
                      </a:lnTo>
                      <a:lnTo>
                        <a:pt x="f319" y="f323"/>
                      </a:lnTo>
                      <a:lnTo>
                        <a:pt x="f291" y="f324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293" y="f200"/>
                      </a:lnTo>
                      <a:lnTo>
                        <a:pt x="f299" y="f250"/>
                      </a:lnTo>
                      <a:lnTo>
                        <a:pt x="f294" y="f173"/>
                      </a:lnTo>
                      <a:lnTo>
                        <a:pt x="f299" y="f327"/>
                      </a:lnTo>
                      <a:lnTo>
                        <a:pt x="f328" y="f168"/>
                      </a:lnTo>
                      <a:lnTo>
                        <a:pt x="f290" y="f164"/>
                      </a:lnTo>
                      <a:lnTo>
                        <a:pt x="f288" y="f158"/>
                      </a:lnTo>
                      <a:lnTo>
                        <a:pt x="f329" y="f330"/>
                      </a:lnTo>
                      <a:lnTo>
                        <a:pt x="f329" y="f331"/>
                      </a:lnTo>
                      <a:lnTo>
                        <a:pt x="f332" y="f333"/>
                      </a:lnTo>
                      <a:lnTo>
                        <a:pt x="f332" y="f333"/>
                      </a:lnTo>
                      <a:lnTo>
                        <a:pt x="f332" y="f334"/>
                      </a:lnTo>
                      <a:lnTo>
                        <a:pt x="f335" y="f107"/>
                      </a:lnTo>
                      <a:lnTo>
                        <a:pt x="f336" y="f337"/>
                      </a:lnTo>
                      <a:lnTo>
                        <a:pt x="f280" y="f338"/>
                      </a:lnTo>
                      <a:lnTo>
                        <a:pt x="f278" y="f339"/>
                      </a:lnTo>
                      <a:lnTo>
                        <a:pt x="f340" y="f341"/>
                      </a:lnTo>
                      <a:lnTo>
                        <a:pt x="f342" y="f343"/>
                      </a:lnTo>
                      <a:lnTo>
                        <a:pt x="f276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350"/>
                      </a:lnTo>
                      <a:lnTo>
                        <a:pt x="f349" y="f350"/>
                      </a:lnTo>
                      <a:lnTo>
                        <a:pt x="f312" y="f104"/>
                      </a:lnTo>
                      <a:lnTo>
                        <a:pt x="f316" y="f92"/>
                      </a:lnTo>
                      <a:lnTo>
                        <a:pt x="f300" y="f22"/>
                      </a:lnTo>
                      <a:lnTo>
                        <a:pt x="f300" y="f22"/>
                      </a:lnTo>
                      <a:lnTo>
                        <a:pt x="f318" y="f26"/>
                      </a:lnTo>
                      <a:lnTo>
                        <a:pt x="f291" y="f351"/>
                      </a:lnTo>
                      <a:lnTo>
                        <a:pt x="f291" y="f351"/>
                      </a:lnTo>
                      <a:lnTo>
                        <a:pt x="f293" y="f86"/>
                      </a:lnTo>
                      <a:lnTo>
                        <a:pt x="f352" y="f87"/>
                      </a:lnTo>
                      <a:lnTo>
                        <a:pt x="f299" y="f12"/>
                      </a:lnTo>
                      <a:lnTo>
                        <a:pt x="f299" y="f12"/>
                      </a:lnTo>
                      <a:lnTo>
                        <a:pt x="f299" y="f353"/>
                      </a:lnTo>
                      <a:lnTo>
                        <a:pt x="f294" y="f54"/>
                      </a:lnTo>
                      <a:lnTo>
                        <a:pt x="f354" y="f79"/>
                      </a:lnTo>
                      <a:lnTo>
                        <a:pt x="f354" y="f79"/>
                      </a:lnTo>
                      <a:lnTo>
                        <a:pt x="f298" y="f355"/>
                      </a:lnTo>
                      <a:lnTo>
                        <a:pt x="f297" y="f77"/>
                      </a:lnTo>
                      <a:lnTo>
                        <a:pt x="f297" y="f10"/>
                      </a:lnTo>
                      <a:lnTo>
                        <a:pt x="f297" y="f58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66"/>
                      </a:lnTo>
                      <a:lnTo>
                        <a:pt x="f298" y="f70"/>
                      </a:lnTo>
                      <a:lnTo>
                        <a:pt x="f298" y="f68"/>
                      </a:lnTo>
                      <a:lnTo>
                        <a:pt x="f297" y="f357"/>
                      </a:lnTo>
                      <a:lnTo>
                        <a:pt x="f297" y="f357"/>
                      </a:lnTo>
                      <a:lnTo>
                        <a:pt x="f358" y="f65"/>
                      </a:lnTo>
                      <a:lnTo>
                        <a:pt x="f359" y="f360"/>
                      </a:lnTo>
                      <a:lnTo>
                        <a:pt x="f2" y="f361"/>
                      </a:lnTo>
                      <a:lnTo>
                        <a:pt x="f359" y="f362"/>
                      </a:lnTo>
                      <a:lnTo>
                        <a:pt x="f359" y="f362"/>
                      </a:lnTo>
                      <a:lnTo>
                        <a:pt x="f358" y="f6"/>
                      </a:lnTo>
                      <a:lnTo>
                        <a:pt x="f358" y="f63"/>
                      </a:lnTo>
                      <a:lnTo>
                        <a:pt x="f363" y="f1"/>
                      </a:lnTo>
                      <a:lnTo>
                        <a:pt x="f4" y="f1"/>
                      </a:lnTo>
                      <a:close/>
                      <a:moveTo>
                        <a:pt x="f34" y="f38"/>
                      </a:move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>
                <a:off x="8325000" y="990360"/>
                <a:ext cx="817560" cy="1064880"/>
                <a:chOff x="8325000" y="990360"/>
                <a:chExt cx="817560" cy="1064880"/>
              </a:xfrm>
            </p:grpSpPr>
            <p:sp>
              <p:nvSpPr>
                <p:cNvPr id="112" name="Полилиния 111"/>
                <p:cNvSpPr/>
                <p:nvPr/>
              </p:nvSpPr>
              <p:spPr>
                <a:xfrm>
                  <a:off x="8709120" y="1286640"/>
                  <a:ext cx="185760" cy="12204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3" name="Полилиния 112"/>
                <p:cNvSpPr/>
                <p:nvPr/>
              </p:nvSpPr>
              <p:spPr>
                <a:xfrm>
                  <a:off x="8899560" y="14137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4" name="Полилиния 113"/>
                <p:cNvSpPr/>
                <p:nvPr/>
              </p:nvSpPr>
              <p:spPr>
                <a:xfrm>
                  <a:off x="8907480" y="1185120"/>
                  <a:ext cx="39600" cy="22032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5" name="Полилиния 114"/>
                <p:cNvSpPr/>
                <p:nvPr/>
              </p:nvSpPr>
              <p:spPr>
                <a:xfrm>
                  <a:off x="8325000" y="990360"/>
                  <a:ext cx="817560" cy="106488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</p:grpSp>
      <p:sp>
        <p:nvSpPr>
          <p:cNvPr id="116" name="Заголовок 115"/>
          <p:cNvSpPr txBox="1">
            <a:spLocks noGrp="1"/>
          </p:cNvSpPr>
          <p:nvPr>
            <p:ph type="title"/>
          </p:nvPr>
        </p:nvSpPr>
        <p:spPr>
          <a:xfrm>
            <a:off x="1009799" y="676440"/>
            <a:ext cx="7121519" cy="9223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 anchorCtr="0" compatLnSpc="1"/>
          <a:lstStyle/>
          <a:p>
            <a:endParaRPr lang="ru-RU"/>
          </a:p>
        </p:txBody>
      </p:sp>
      <p:sp>
        <p:nvSpPr>
          <p:cNvPr id="117" name="Текст 116"/>
          <p:cNvSpPr txBox="1">
            <a:spLocks noGrp="1"/>
          </p:cNvSpPr>
          <p:nvPr>
            <p:ph type="body" idx="1"/>
          </p:nvPr>
        </p:nvSpPr>
        <p:spPr>
          <a:xfrm>
            <a:off x="1009439" y="1809360"/>
            <a:ext cx="3468600" cy="40496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8" name="Дата 117"/>
          <p:cNvSpPr txBox="1">
            <a:spLocks noGrp="1"/>
          </p:cNvSpPr>
          <p:nvPr>
            <p:ph type="dt" sz="half" idx="2"/>
          </p:nvPr>
        </p:nvSpPr>
        <p:spPr>
          <a:xfrm>
            <a:off x="6436800" y="5951520"/>
            <a:ext cx="2132280" cy="363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kern="1200">
                <a:solidFill>
                  <a:srgbClr val="000000"/>
                </a:solidFill>
                <a:latin typeface="Verdan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r>
              <a:rPr lang="ru-RU"/>
              <a:t>19.4.20</a:t>
            </a:r>
          </a:p>
        </p:txBody>
      </p:sp>
      <p:sp>
        <p:nvSpPr>
          <p:cNvPr id="119" name="Полилиния 118"/>
          <p:cNvSpPr/>
          <p:nvPr/>
        </p:nvSpPr>
        <p:spPr>
          <a:xfrm>
            <a:off x="1181160" y="5951520"/>
            <a:ext cx="5256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0" name="Номер слайда 119"/>
          <p:cNvSpPr txBox="1">
            <a:spLocks noGrp="1"/>
          </p:cNvSpPr>
          <p:nvPr>
            <p:ph type="sldNum" sz="quarter" idx="4"/>
          </p:nvPr>
        </p:nvSpPr>
        <p:spPr>
          <a:xfrm>
            <a:off x="573120" y="5951520"/>
            <a:ext cx="606240" cy="363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kern="1200">
                <a:solidFill>
                  <a:srgbClr val="000000"/>
                </a:solidFill>
                <a:latin typeface="Verdan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965165A0-AB9F-4C23-8A2F-B3AC8E79E60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1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1800" b="0" i="0" u="none" strike="noStrike" kern="1200" baseline="0">
          <a:ln>
            <a:noFill/>
          </a:ln>
          <a:solidFill>
            <a:srgbClr val="000000"/>
          </a:solidFill>
          <a:latin typeface="Verdana" pitchFamily="18"/>
          <a:ea typeface="Microsoft YaHei" pitchFamily="2"/>
        </a:defRPr>
      </a:lvl1pPr>
    </p:titleStyle>
    <p:bodyStyle>
      <a:lvl1pPr marL="342720" marR="0" indent="-342720" algn="l" rtl="0" hangingPunct="1">
        <a:lnSpc>
          <a:spcPct val="101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1800" b="0" i="0" u="none" strike="noStrike" kern="1200" baseline="0">
          <a:ln>
            <a:noFill/>
          </a:ln>
          <a:solidFill>
            <a:srgbClr val="404040"/>
          </a:solidFill>
          <a:latin typeface="Verdana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77"/>
            </a:gs>
            <a:gs pos="100000">
              <a:srgbClr val="8CBD3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249840" cy="7443333"/>
            <a:chOff x="0" y="0"/>
            <a:chExt cx="9249840" cy="744333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920" y="419040"/>
              <a:ext cx="9070558" cy="5911920"/>
              <a:chOff x="7920" y="419040"/>
              <a:chExt cx="9070558" cy="591192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7920" y="447840"/>
                <a:ext cx="1125360" cy="874439"/>
                <a:chOff x="7920" y="447840"/>
                <a:chExt cx="1125360" cy="874439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601200" y="460439"/>
                  <a:ext cx="142560" cy="21420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>
                  <a:off x="747359" y="6825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756720" y="460439"/>
                  <a:ext cx="144360" cy="21420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7920" y="447840"/>
                  <a:ext cx="1125360" cy="87443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353520" y="1671480"/>
                <a:ext cx="990360" cy="812880"/>
                <a:chOff x="353520" y="1671480"/>
                <a:chExt cx="990360" cy="812880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35840" y="1776240"/>
                  <a:ext cx="107640" cy="16200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847079" y="19447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854999" y="1776240"/>
                  <a:ext cx="107640" cy="16200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353520" y="1671480"/>
                  <a:ext cx="990360" cy="8128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391680" y="4560840"/>
                <a:ext cx="1093680" cy="932040"/>
                <a:chOff x="391680" y="4560840"/>
                <a:chExt cx="1093680" cy="932040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804240" y="4672080"/>
                  <a:ext cx="129600" cy="19512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936000" y="487367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945360" y="4672080"/>
                  <a:ext cx="128160" cy="19512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391680" y="4560840"/>
                  <a:ext cx="1093680" cy="93204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7703999" y="419040"/>
                <a:ext cx="1374479" cy="1171800"/>
                <a:chOff x="7703999" y="419040"/>
                <a:chExt cx="1374479" cy="1171800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8220960" y="560520"/>
                  <a:ext cx="164880" cy="24588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8387640" y="8128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8400600" y="560520"/>
                  <a:ext cx="163080" cy="24588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7703999" y="419040"/>
                  <a:ext cx="1374479" cy="117180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7322760" y="3846600"/>
                <a:ext cx="1469880" cy="1141200"/>
                <a:chOff x="7322760" y="3846600"/>
                <a:chExt cx="1469880" cy="1141200"/>
              </a:xfrm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7863840" y="4095720"/>
                  <a:ext cx="187200" cy="2793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8054280" y="438300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8067240" y="4095720"/>
                  <a:ext cx="188280" cy="2793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7322760" y="3846600"/>
                  <a:ext cx="1469880" cy="114120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7781760" y="5357880"/>
                <a:ext cx="1185480" cy="973080"/>
                <a:chOff x="7781760" y="5357880"/>
                <a:chExt cx="1185480" cy="973080"/>
              </a:xfrm>
            </p:grpSpPr>
            <p:sp>
              <p:nvSpPr>
                <p:cNvPr id="30" name="Полилиния 29"/>
                <p:cNvSpPr/>
                <p:nvPr/>
              </p:nvSpPr>
              <p:spPr>
                <a:xfrm>
                  <a:off x="8240040" y="5483159"/>
                  <a:ext cx="129960" cy="193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8371800" y="56847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8381519" y="5483159"/>
                  <a:ext cx="129600" cy="193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7781760" y="5357880"/>
                  <a:ext cx="1185480" cy="9730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  <p:grpSp>
          <p:nvGrpSpPr>
            <p:cNvPr id="34" name="Группа 33"/>
            <p:cNvGrpSpPr/>
            <p:nvPr/>
          </p:nvGrpSpPr>
          <p:grpSpPr>
            <a:xfrm>
              <a:off x="0" y="101444"/>
              <a:ext cx="9142560" cy="6752955"/>
              <a:chOff x="0" y="101444"/>
              <a:chExt cx="9142560" cy="6752955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04737" y="101444"/>
                <a:ext cx="1828440" cy="1597680"/>
                <a:chOff x="104737" y="101444"/>
                <a:chExt cx="1828440" cy="1597680"/>
              </a:xfrm>
            </p:grpSpPr>
            <p:sp>
              <p:nvSpPr>
                <p:cNvPr id="36" name="Полилиния 35"/>
                <p:cNvSpPr/>
                <p:nvPr/>
              </p:nvSpPr>
              <p:spPr>
                <a:xfrm>
                  <a:off x="825840" y="462960"/>
                  <a:ext cx="225000" cy="355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1053360" y="8319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>
                <a:xfrm>
                  <a:off x="1069559" y="462960"/>
                  <a:ext cx="225000" cy="3556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 rot="660000">
                  <a:off x="104737" y="101444"/>
                  <a:ext cx="1828440" cy="15976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7373879" y="630000"/>
                <a:ext cx="1044719" cy="890280"/>
                <a:chOff x="7373879" y="630000"/>
                <a:chExt cx="1044719" cy="890280"/>
              </a:xfrm>
            </p:grpSpPr>
            <p:sp>
              <p:nvSpPr>
                <p:cNvPr id="41" name="Полилиния 40"/>
                <p:cNvSpPr/>
                <p:nvPr/>
              </p:nvSpPr>
              <p:spPr>
                <a:xfrm>
                  <a:off x="7769160" y="735840"/>
                  <a:ext cx="123840" cy="18540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7894800" y="9280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7904160" y="735840"/>
                  <a:ext cx="123840" cy="18540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>
                  <a:off x="7373879" y="630000"/>
                  <a:ext cx="1044719" cy="89028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sp>
            <p:nvSpPr>
              <p:cNvPr id="45" name="Полилиния 44"/>
              <p:cNvSpPr/>
              <p:nvPr/>
            </p:nvSpPr>
            <p:spPr>
              <a:xfrm rot="1560000">
                <a:off x="7058063" y="3700861"/>
                <a:ext cx="360" cy="360"/>
              </a:xfrm>
              <a:custGeom>
                <a:avLst/>
                <a:gdLst>
                  <a:gd name="f0" fmla="val 0"/>
                  <a:gd name="f1" fmla="val 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2">
                    <a:moveTo>
                      <a:pt x="f0" y="f0"/>
                    </a:moveTo>
                    <a:lnTo>
                      <a:pt x="f0" y="f0"/>
                    </a:lnTo>
                    <a:lnTo>
                      <a:pt x="f0" y="f1"/>
                    </a:lnTo>
                    <a:lnTo>
                      <a:pt x="f0" y="f1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icrosoft YaHei" pitchFamily="2"/>
                  <a:cs typeface="Microsoft YaHei" pitchFamily="2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6752734" y="4978800"/>
                <a:ext cx="1954586" cy="1595533"/>
                <a:chOff x="6752734" y="4978800"/>
                <a:chExt cx="1954586" cy="1595533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8437320" y="4978800"/>
                  <a:ext cx="128880" cy="348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>
                  <a:off x="8570520" y="53416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>
                  <a:off x="8578800" y="4978800"/>
                  <a:ext cx="128520" cy="348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2760000">
                  <a:off x="6755614" y="5137573"/>
                  <a:ext cx="1433880" cy="143963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0" y="5332680"/>
                <a:ext cx="1185840" cy="1521719"/>
                <a:chOff x="0" y="5332680"/>
                <a:chExt cx="1185840" cy="1521719"/>
              </a:xfrm>
            </p:grpSpPr>
            <p:sp>
              <p:nvSpPr>
                <p:cNvPr id="52" name="Полилиния 51"/>
                <p:cNvSpPr/>
                <p:nvPr/>
              </p:nvSpPr>
              <p:spPr>
                <a:xfrm>
                  <a:off x="374760" y="5702040"/>
                  <a:ext cx="20520" cy="302760"/>
                </a:xfrm>
                <a:custGeom>
                  <a:avLst/>
                  <a:gdLst>
                    <a:gd name="f0" fmla="val 0"/>
                    <a:gd name="f1" fmla="val 22"/>
                    <a:gd name="f2" fmla="val 304"/>
                    <a:gd name="f3" fmla="val 20"/>
                    <a:gd name="f4" fmla="val 286"/>
                    <a:gd name="f5" fmla="val 14"/>
                    <a:gd name="f6" fmla="val 54"/>
                    <a:gd name="f7" fmla="val 26"/>
                    <a:gd name="f8" fmla="val 12"/>
                    <a:gd name="f9" fmla="val 16"/>
                    <a:gd name="f10" fmla="val 8"/>
                    <a:gd name="f11" fmla="val 6"/>
                    <a:gd name="f12" fmla="val 4"/>
                    <a:gd name="f13" fmla="val 2"/>
                    <a:gd name="f14" fmla="val 10"/>
                    <a:gd name="f15" fmla="val 18"/>
                    <a:gd name="f16" fmla="val 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2" h="30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0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0" y="f14"/>
                      </a:lnTo>
                      <a:lnTo>
                        <a:pt x="f13" y="f15"/>
                      </a:lnTo>
                      <a:lnTo>
                        <a:pt x="f13" y="f15"/>
                      </a:lnTo>
                      <a:lnTo>
                        <a:pt x="f12" y="f16"/>
                      </a:lnTo>
                      <a:lnTo>
                        <a:pt x="f15" y="f4"/>
                      </a:lnTo>
                      <a:lnTo>
                        <a:pt x="f15" y="f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3" name="Полилиния 52"/>
                <p:cNvSpPr/>
                <p:nvPr/>
              </p:nvSpPr>
              <p:spPr>
                <a:xfrm>
                  <a:off x="392040" y="60130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>
                  <a:off x="406440" y="5881320"/>
                  <a:ext cx="276120" cy="133200"/>
                </a:xfrm>
                <a:custGeom>
                  <a:avLst/>
                  <a:gdLst>
                    <a:gd name="f0" fmla="val 0"/>
                    <a:gd name="f1" fmla="val 276"/>
                    <a:gd name="f2" fmla="val 134"/>
                    <a:gd name="f3" fmla="val 2"/>
                    <a:gd name="f4" fmla="val 16"/>
                    <a:gd name="f5" fmla="val 128"/>
                    <a:gd name="f6" fmla="val 238"/>
                    <a:gd name="f7" fmla="val 20"/>
                    <a:gd name="f8" fmla="val 260"/>
                    <a:gd name="f9" fmla="val 12"/>
                    <a:gd name="f10" fmla="val 268"/>
                    <a:gd name="f11" fmla="val 10"/>
                    <a:gd name="f12" fmla="val 274"/>
                    <a:gd name="f13" fmla="val 6"/>
                    <a:gd name="f14" fmla="val 258"/>
                    <a:gd name="f15" fmla="val 248"/>
                    <a:gd name="f16" fmla="val 222"/>
                    <a:gd name="f17" fmla="val 18"/>
                    <a:gd name="f18" fmla="val 124"/>
                    <a:gd name="f19" fmla="val 13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6" h="13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3"/>
                      </a:lnTo>
                      <a:lnTo>
                        <a:pt x="f12" y="f3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4" y="f3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6" y="f17"/>
                      </a:lnTo>
                      <a:lnTo>
                        <a:pt x="f4" y="f18"/>
                      </a:lnTo>
                      <a:lnTo>
                        <a:pt x="f4" y="f18"/>
                      </a:lnTo>
                      <a:lnTo>
                        <a:pt x="f0" y="f19"/>
                      </a:lnTo>
                      <a:lnTo>
                        <a:pt x="f0" y="f1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>
                <a:xfrm>
                  <a:off x="0" y="5332680"/>
                  <a:ext cx="1185840" cy="1521719"/>
                </a:xfrm>
                <a:custGeom>
                  <a:avLst/>
                  <a:gdLst>
                    <a:gd name="f0" fmla="val 360"/>
                    <a:gd name="f1" fmla="val 0"/>
                    <a:gd name="f2" fmla="val 1182"/>
                    <a:gd name="f3" fmla="val 1516"/>
                    <a:gd name="f4" fmla="val 1136"/>
                    <a:gd name="f5" fmla="val 650"/>
                    <a:gd name="f6" fmla="val 1098"/>
                    <a:gd name="f7" fmla="val 626"/>
                    <a:gd name="f8" fmla="val 1086"/>
                    <a:gd name="f9" fmla="val 620"/>
                    <a:gd name="f10" fmla="val 1052"/>
                    <a:gd name="f11" fmla="val 606"/>
                    <a:gd name="f12" fmla="val 1026"/>
                    <a:gd name="f13" fmla="val 598"/>
                    <a:gd name="f14" fmla="val 998"/>
                    <a:gd name="f15" fmla="val 590"/>
                    <a:gd name="f16" fmla="val 964"/>
                    <a:gd name="f17" fmla="val 584"/>
                    <a:gd name="f18" fmla="val 928"/>
                    <a:gd name="f19" fmla="val 580"/>
                    <a:gd name="f20" fmla="val 890"/>
                    <a:gd name="f21" fmla="val 578"/>
                    <a:gd name="f22" fmla="val 852"/>
                    <a:gd name="f23" fmla="val 814"/>
                    <a:gd name="f24" fmla="val 776"/>
                    <a:gd name="f25" fmla="val 586"/>
                    <a:gd name="f26" fmla="val 738"/>
                    <a:gd name="f27" fmla="val 592"/>
                    <a:gd name="f28" fmla="val 700"/>
                    <a:gd name="f29" fmla="val 602"/>
                    <a:gd name="f30" fmla="val 662"/>
                    <a:gd name="f31" fmla="val 614"/>
                    <a:gd name="f32" fmla="val 622"/>
                    <a:gd name="f33" fmla="val 628"/>
                    <a:gd name="f34" fmla="val 640"/>
                    <a:gd name="f35" fmla="val 558"/>
                    <a:gd name="f36" fmla="val 654"/>
                    <a:gd name="f37" fmla="val 496"/>
                    <a:gd name="f38" fmla="val 686"/>
                    <a:gd name="f39" fmla="val 444"/>
                    <a:gd name="f40" fmla="val 716"/>
                    <a:gd name="f41" fmla="val 408"/>
                    <a:gd name="f42" fmla="val 740"/>
                    <a:gd name="f43" fmla="val 404"/>
                    <a:gd name="f44" fmla="val 736"/>
                    <a:gd name="f45" fmla="val 406"/>
                    <a:gd name="f46" fmla="val 728"/>
                    <a:gd name="f47" fmla="val 410"/>
                    <a:gd name="f48" fmla="val 714"/>
                    <a:gd name="f49" fmla="val 414"/>
                    <a:gd name="f50" fmla="val 708"/>
                    <a:gd name="f51" fmla="val 416"/>
                    <a:gd name="f52" fmla="val 702"/>
                    <a:gd name="f53" fmla="val 696"/>
                    <a:gd name="f54" fmla="val 690"/>
                    <a:gd name="f55" fmla="val 684"/>
                    <a:gd name="f56" fmla="val 680"/>
                    <a:gd name="f57" fmla="val 678"/>
                    <a:gd name="f58" fmla="val 402"/>
                    <a:gd name="f59" fmla="val 672"/>
                    <a:gd name="f60" fmla="val 400"/>
                    <a:gd name="f61" fmla="val 674"/>
                    <a:gd name="f62" fmla="val 398"/>
                    <a:gd name="f63" fmla="val 394"/>
                    <a:gd name="f64" fmla="val 670"/>
                    <a:gd name="f65" fmla="val 392"/>
                    <a:gd name="f66" fmla="val 390"/>
                    <a:gd name="f67" fmla="val 388"/>
                    <a:gd name="f68" fmla="val 676"/>
                    <a:gd name="f69" fmla="val 382"/>
                    <a:gd name="f70" fmla="val 376"/>
                    <a:gd name="f71" fmla="val 668"/>
                    <a:gd name="f72" fmla="val 370"/>
                    <a:gd name="f73" fmla="val 364"/>
                    <a:gd name="f74" fmla="val 358"/>
                    <a:gd name="f75" fmla="val 682"/>
                    <a:gd name="f76" fmla="val 346"/>
                    <a:gd name="f77" fmla="val 692"/>
                    <a:gd name="f78" fmla="val 338"/>
                    <a:gd name="f79" fmla="val 698"/>
                    <a:gd name="f80" fmla="val 334"/>
                    <a:gd name="f81" fmla="val 336"/>
                    <a:gd name="f82" fmla="val 652"/>
                    <a:gd name="f83" fmla="val 524"/>
                    <a:gd name="f84" fmla="val 488"/>
                    <a:gd name="f85" fmla="val 330"/>
                    <a:gd name="f86" fmla="val 454"/>
                    <a:gd name="f87" fmla="val 322"/>
                    <a:gd name="f88" fmla="val 412"/>
                    <a:gd name="f89" fmla="val 314"/>
                    <a:gd name="f90" fmla="val 372"/>
                    <a:gd name="f91" fmla="val 304"/>
                    <a:gd name="f92" fmla="val 292"/>
                    <a:gd name="f93" fmla="val 298"/>
                    <a:gd name="f94" fmla="val 278"/>
                    <a:gd name="f95" fmla="val 264"/>
                    <a:gd name="f96" fmla="val 262"/>
                    <a:gd name="f97" fmla="val 230"/>
                    <a:gd name="f98" fmla="val 244"/>
                    <a:gd name="f99" fmla="val 196"/>
                    <a:gd name="f100" fmla="val 224"/>
                    <a:gd name="f101" fmla="val 164"/>
                    <a:gd name="f102" fmla="val 202"/>
                    <a:gd name="f103" fmla="val 132"/>
                    <a:gd name="f104" fmla="val 182"/>
                    <a:gd name="f105" fmla="val 106"/>
                    <a:gd name="f106" fmla="val 160"/>
                    <a:gd name="f107" fmla="val 84"/>
                    <a:gd name="f108" fmla="val 142"/>
                    <a:gd name="f109" fmla="val 68"/>
                    <a:gd name="f110" fmla="val 114"/>
                    <a:gd name="f111" fmla="val 44"/>
                    <a:gd name="f112" fmla="val 102"/>
                    <a:gd name="f113" fmla="val 36"/>
                    <a:gd name="f114" fmla="val 62"/>
                    <a:gd name="f115" fmla="val 14"/>
                    <a:gd name="f116" fmla="val 20"/>
                    <a:gd name="f117" fmla="val 2"/>
                    <a:gd name="f118" fmla="val 26"/>
                    <a:gd name="f119" fmla="val 612"/>
                    <a:gd name="f120" fmla="val 64"/>
                    <a:gd name="f121" fmla="val 88"/>
                    <a:gd name="f122" fmla="val 658"/>
                    <a:gd name="f123" fmla="val 660"/>
                    <a:gd name="f124" fmla="val 42"/>
                    <a:gd name="f125" fmla="val 16"/>
                    <a:gd name="f126" fmla="val 1072"/>
                    <a:gd name="f127" fmla="val 52"/>
                    <a:gd name="f128" fmla="val 1030"/>
                    <a:gd name="f129" fmla="val 112"/>
                    <a:gd name="f130" fmla="val 962"/>
                    <a:gd name="f131" fmla="val 144"/>
                    <a:gd name="f132" fmla="val 926"/>
                    <a:gd name="f133" fmla="val 172"/>
                    <a:gd name="f134" fmla="val 898"/>
                    <a:gd name="f135" fmla="val 192"/>
                    <a:gd name="f136" fmla="val 878"/>
                    <a:gd name="f137" fmla="val 200"/>
                    <a:gd name="f138" fmla="val 874"/>
                    <a:gd name="f139" fmla="val 204"/>
                    <a:gd name="f140" fmla="val 872"/>
                    <a:gd name="f141" fmla="val 208"/>
                    <a:gd name="f142" fmla="val 212"/>
                    <a:gd name="f143" fmla="val 238"/>
                    <a:gd name="f144" fmla="val 866"/>
                    <a:gd name="f145" fmla="val 252"/>
                    <a:gd name="f146" fmla="val 860"/>
                    <a:gd name="f147" fmla="val 226"/>
                    <a:gd name="f148" fmla="val 896"/>
                    <a:gd name="f149" fmla="val 218"/>
                    <a:gd name="f150" fmla="val 910"/>
                    <a:gd name="f151" fmla="val 924"/>
                    <a:gd name="f152" fmla="val 186"/>
                    <a:gd name="f153" fmla="val 950"/>
                    <a:gd name="f154" fmla="val 958"/>
                    <a:gd name="f155" fmla="val 158"/>
                    <a:gd name="f156" fmla="val 162"/>
                    <a:gd name="f157" fmla="val 1004"/>
                    <a:gd name="f158" fmla="val 1010"/>
                    <a:gd name="f159" fmla="val 150"/>
                    <a:gd name="f160" fmla="val 1012"/>
                    <a:gd name="f161" fmla="val 140"/>
                    <a:gd name="f162" fmla="val 1032"/>
                    <a:gd name="f163" fmla="val 122"/>
                    <a:gd name="f164" fmla="val 1062"/>
                    <a:gd name="f165" fmla="val 120"/>
                    <a:gd name="f166" fmla="val 1094"/>
                    <a:gd name="f167" fmla="val 128"/>
                    <a:gd name="f168" fmla="val 1120"/>
                    <a:gd name="f169" fmla="val 1104"/>
                    <a:gd name="f170" fmla="val 134"/>
                    <a:gd name="f171" fmla="val 1124"/>
                    <a:gd name="f172" fmla="val 1118"/>
                    <a:gd name="f173" fmla="val 188"/>
                    <a:gd name="f174" fmla="val 1100"/>
                    <a:gd name="f175" fmla="val 206"/>
                    <a:gd name="f176" fmla="val 1070"/>
                    <a:gd name="f177" fmla="val 216"/>
                    <a:gd name="f178" fmla="val 1042"/>
                    <a:gd name="f179" fmla="val 220"/>
                    <a:gd name="f180" fmla="val 1036"/>
                    <a:gd name="f181" fmla="val 228"/>
                    <a:gd name="f182" fmla="val 1038"/>
                    <a:gd name="f183" fmla="val 250"/>
                    <a:gd name="f184" fmla="val 254"/>
                    <a:gd name="f185" fmla="val 992"/>
                    <a:gd name="f186" fmla="val 272"/>
                    <a:gd name="f187" fmla="val 276"/>
                    <a:gd name="f188" fmla="val 942"/>
                    <a:gd name="f189" fmla="val 284"/>
                    <a:gd name="f190" fmla="val 930"/>
                    <a:gd name="f191" fmla="val 302"/>
                    <a:gd name="f192" fmla="val 906"/>
                    <a:gd name="f193" fmla="val 306"/>
                    <a:gd name="f194" fmla="val 920"/>
                    <a:gd name="f195" fmla="val 310"/>
                    <a:gd name="f196" fmla="val 932"/>
                    <a:gd name="f197" fmla="val 312"/>
                    <a:gd name="f198" fmla="val 936"/>
                    <a:gd name="f199" fmla="val 938"/>
                    <a:gd name="f200" fmla="val 316"/>
                    <a:gd name="f201" fmla="val 952"/>
                    <a:gd name="f202" fmla="val 308"/>
                    <a:gd name="f203" fmla="val 980"/>
                    <a:gd name="f204" fmla="val 296"/>
                    <a:gd name="f205" fmla="val 1018"/>
                    <a:gd name="f206" fmla="val 282"/>
                    <a:gd name="f207" fmla="val 1148"/>
                    <a:gd name="f208" fmla="val 1198"/>
                    <a:gd name="f209" fmla="val 1208"/>
                    <a:gd name="f210" fmla="val 1220"/>
                    <a:gd name="f211" fmla="val 1250"/>
                    <a:gd name="f212" fmla="val 1278"/>
                    <a:gd name="f213" fmla="val 1304"/>
                    <a:gd name="f214" fmla="val 1324"/>
                    <a:gd name="f215" fmla="val 232"/>
                    <a:gd name="f216" fmla="val 1342"/>
                    <a:gd name="f217" fmla="val 236"/>
                    <a:gd name="f218" fmla="val 1362"/>
                    <a:gd name="f219" fmla="val 1380"/>
                    <a:gd name="f220" fmla="val 240"/>
                    <a:gd name="f221" fmla="val 1394"/>
                    <a:gd name="f222" fmla="val 242"/>
                    <a:gd name="f223" fmla="val 1400"/>
                    <a:gd name="f224" fmla="val 246"/>
                    <a:gd name="f225" fmla="val 1404"/>
                    <a:gd name="f226" fmla="val 1412"/>
                    <a:gd name="f227" fmla="val 1420"/>
                    <a:gd name="f228" fmla="val 258"/>
                    <a:gd name="f229" fmla="val 1432"/>
                    <a:gd name="f230" fmla="val 1448"/>
                    <a:gd name="f231" fmla="val 1496"/>
                    <a:gd name="f232" fmla="val 1482"/>
                    <a:gd name="f233" fmla="val 1470"/>
                    <a:gd name="f234" fmla="val 1458"/>
                    <a:gd name="f235" fmla="val 1452"/>
                    <a:gd name="f236" fmla="val 1440"/>
                    <a:gd name="f237" fmla="val 1418"/>
                    <a:gd name="f238" fmla="val 300"/>
                    <a:gd name="f239" fmla="val 1390"/>
                    <a:gd name="f240" fmla="val 1372"/>
                    <a:gd name="f241" fmla="val 1356"/>
                    <a:gd name="f242" fmla="val 1338"/>
                    <a:gd name="f243" fmla="val 1322"/>
                    <a:gd name="f244" fmla="val 1298"/>
                    <a:gd name="f245" fmla="val 320"/>
                    <a:gd name="f246" fmla="val 1290"/>
                    <a:gd name="f247" fmla="val 326"/>
                    <a:gd name="f248" fmla="val 1280"/>
                    <a:gd name="f249" fmla="val 342"/>
                    <a:gd name="f250" fmla="val 1262"/>
                    <a:gd name="f251" fmla="val 350"/>
                    <a:gd name="f252" fmla="val 1252"/>
                    <a:gd name="f253" fmla="val 1246"/>
                    <a:gd name="f254" fmla="val 368"/>
                    <a:gd name="f255" fmla="val 1242"/>
                    <a:gd name="f256" fmla="val 374"/>
                    <a:gd name="f257" fmla="val 1240"/>
                    <a:gd name="f258" fmla="val 378"/>
                    <a:gd name="f259" fmla="val 386"/>
                    <a:gd name="f260" fmla="val 1244"/>
                    <a:gd name="f261" fmla="val 1236"/>
                    <a:gd name="f262" fmla="val 426"/>
                    <a:gd name="f263" fmla="val 1228"/>
                    <a:gd name="f264" fmla="val 430"/>
                    <a:gd name="f265" fmla="val 1224"/>
                    <a:gd name="f266" fmla="val 432"/>
                    <a:gd name="f267" fmla="val 436"/>
                    <a:gd name="f268" fmla="val 1216"/>
                    <a:gd name="f269" fmla="val 440"/>
                    <a:gd name="f270" fmla="val 1210"/>
                    <a:gd name="f271" fmla="val 446"/>
                    <a:gd name="f272" fmla="val 1206"/>
                    <a:gd name="f273" fmla="val 1204"/>
                    <a:gd name="f274" fmla="val 466"/>
                    <a:gd name="f275" fmla="val 1202"/>
                    <a:gd name="f276" fmla="val 480"/>
                    <a:gd name="f277" fmla="val 514"/>
                    <a:gd name="f278" fmla="val 1196"/>
                    <a:gd name="f279" fmla="val 534"/>
                    <a:gd name="f280" fmla="val 1186"/>
                    <a:gd name="f281" fmla="val 554"/>
                    <a:gd name="f282" fmla="val 1172"/>
                    <a:gd name="f283" fmla="val 616"/>
                    <a:gd name="f284" fmla="val 624"/>
                    <a:gd name="f285" fmla="val 1116"/>
                    <a:gd name="f286" fmla="val 1058"/>
                    <a:gd name="f287" fmla="val 978"/>
                    <a:gd name="f288" fmla="val 948"/>
                    <a:gd name="f289" fmla="val 970"/>
                    <a:gd name="f290" fmla="val 986"/>
                    <a:gd name="f291" fmla="val 688"/>
                    <a:gd name="f292" fmla="val 1006"/>
                    <a:gd name="f293" fmla="val 722"/>
                    <a:gd name="f294" fmla="val 1020"/>
                    <a:gd name="f295" fmla="val 1022"/>
                    <a:gd name="f296" fmla="val 750"/>
                    <a:gd name="f297" fmla="val 760"/>
                    <a:gd name="f298" fmla="val 802"/>
                    <a:gd name="f299" fmla="val 1000"/>
                    <a:gd name="f300" fmla="val 818"/>
                    <a:gd name="f301" fmla="val 830"/>
                    <a:gd name="f302" fmla="val 836"/>
                    <a:gd name="f303" fmla="val 846"/>
                    <a:gd name="f304" fmla="val 972"/>
                    <a:gd name="f305" fmla="val 966"/>
                    <a:gd name="f306" fmla="val 858"/>
                    <a:gd name="f307" fmla="val 868"/>
                    <a:gd name="f308" fmla="val 960"/>
                    <a:gd name="f309" fmla="val 880"/>
                    <a:gd name="f310" fmla="val 894"/>
                    <a:gd name="f311" fmla="val 922"/>
                    <a:gd name="f312" fmla="val 904"/>
                    <a:gd name="f313" fmla="val 916"/>
                    <a:gd name="f314" fmla="val 914"/>
                    <a:gd name="f315" fmla="val 908"/>
                    <a:gd name="f316" fmla="val 934"/>
                    <a:gd name="f317" fmla="val 902"/>
                    <a:gd name="f318" fmla="val 900"/>
                    <a:gd name="f319" fmla="val 892"/>
                    <a:gd name="f320" fmla="val 944"/>
                    <a:gd name="f321" fmla="val 882"/>
                    <a:gd name="f322" fmla="val 956"/>
                    <a:gd name="f323" fmla="val 862"/>
                    <a:gd name="f324" fmla="val 984"/>
                    <a:gd name="f325" fmla="val 990"/>
                    <a:gd name="f326" fmla="val 854"/>
                    <a:gd name="f327" fmla="val 996"/>
                    <a:gd name="f328" fmla="val 848"/>
                    <a:gd name="f329" fmla="val 842"/>
                    <a:gd name="f330" fmla="val 838"/>
                    <a:gd name="f331" fmla="val 1044"/>
                    <a:gd name="f332" fmla="val 1054"/>
                    <a:gd name="f333" fmla="val 832"/>
                    <a:gd name="f334" fmla="val 1064"/>
                    <a:gd name="f335" fmla="val 826"/>
                    <a:gd name="f336" fmla="val 820"/>
                    <a:gd name="f337" fmla="val 1080"/>
                    <a:gd name="f338" fmla="val 816"/>
                    <a:gd name="f339" fmla="val 1096"/>
                    <a:gd name="f340" fmla="val 812"/>
                    <a:gd name="f341" fmla="val 1106"/>
                    <a:gd name="f342" fmla="val 808"/>
                    <a:gd name="f343" fmla="val 782"/>
                    <a:gd name="f344" fmla="val 1168"/>
                    <a:gd name="f345" fmla="val 1180"/>
                    <a:gd name="f346" fmla="val 7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182" h="1516">
                      <a:moveTo>
                        <a:pt x="f4" y="f5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19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1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3" y="f40"/>
                      </a:lnTo>
                      <a:lnTo>
                        <a:pt x="f43" y="f40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3"/>
                      </a:lnTo>
                      <a:lnTo>
                        <a:pt x="f49" y="f54"/>
                      </a:lnTo>
                      <a:lnTo>
                        <a:pt x="f41" y="f38"/>
                      </a:lnTo>
                      <a:lnTo>
                        <a:pt x="f41" y="f38"/>
                      </a:lnTo>
                      <a:lnTo>
                        <a:pt x="f45" y="f38"/>
                      </a:lnTo>
                      <a:lnTo>
                        <a:pt x="f47" y="f55"/>
                      </a:lnTo>
                      <a:lnTo>
                        <a:pt x="f45" y="f56"/>
                      </a:lnTo>
                      <a:lnTo>
                        <a:pt x="f43" y="f56"/>
                      </a:lnTo>
                      <a:lnTo>
                        <a:pt x="f43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59"/>
                      </a:lnTo>
                      <a:lnTo>
                        <a:pt x="f66" y="f64"/>
                      </a:lnTo>
                      <a:lnTo>
                        <a:pt x="f67" y="f64"/>
                      </a:lnTo>
                      <a:lnTo>
                        <a:pt x="f67" y="f61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4"/>
                      </a:lnTo>
                      <a:lnTo>
                        <a:pt x="f69" y="f64"/>
                      </a:lnTo>
                      <a:lnTo>
                        <a:pt x="f70" y="f71"/>
                      </a:lnTo>
                      <a:lnTo>
                        <a:pt x="f72" y="f64"/>
                      </a:lnTo>
                      <a:lnTo>
                        <a:pt x="f73" y="f59"/>
                      </a:lnTo>
                      <a:lnTo>
                        <a:pt x="f0" y="f68"/>
                      </a:lnTo>
                      <a:lnTo>
                        <a:pt x="f0" y="f68"/>
                      </a:lnTo>
                      <a:lnTo>
                        <a:pt x="f74" y="f75"/>
                      </a:lnTo>
                      <a:lnTo>
                        <a:pt x="f74" y="f38"/>
                      </a:lnTo>
                      <a:lnTo>
                        <a:pt x="f74" y="f38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53"/>
                      </a:lnTo>
                      <a:lnTo>
                        <a:pt x="f80" y="f53"/>
                      </a:lnTo>
                      <a:lnTo>
                        <a:pt x="f81" y="f82"/>
                      </a:lnTo>
                      <a:lnTo>
                        <a:pt x="f78" y="f27"/>
                      </a:lnTo>
                      <a:lnTo>
                        <a:pt x="f81" y="f83"/>
                      </a:lnTo>
                      <a:lnTo>
                        <a:pt x="f80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80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"/>
                      </a:lnTo>
                      <a:lnTo>
                        <a:pt x="f1" y="f117"/>
                      </a:lnTo>
                      <a:lnTo>
                        <a:pt x="f1" y="f13"/>
                      </a:lnTo>
                      <a:lnTo>
                        <a:pt x="f118" y="f119"/>
                      </a:lnTo>
                      <a:lnTo>
                        <a:pt x="f120" y="f34"/>
                      </a:lnTo>
                      <a:lnTo>
                        <a:pt x="f121" y="f122"/>
                      </a:lnTo>
                      <a:lnTo>
                        <a:pt x="f121" y="f123"/>
                      </a:lnTo>
                      <a:lnTo>
                        <a:pt x="f121" y="f123"/>
                      </a:lnTo>
                      <a:lnTo>
                        <a:pt x="f124" y="f122"/>
                      </a:lnTo>
                      <a:lnTo>
                        <a:pt x="f116" y="f123"/>
                      </a:lnTo>
                      <a:lnTo>
                        <a:pt x="f1" y="f30"/>
                      </a:lnTo>
                      <a:lnTo>
                        <a:pt x="f1" y="f8"/>
                      </a:lnTo>
                      <a:lnTo>
                        <a:pt x="f1" y="f8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38"/>
                      </a:lnTo>
                      <a:lnTo>
                        <a:pt x="f142" y="f138"/>
                      </a:lnTo>
                      <a:lnTo>
                        <a:pt x="f100" y="f140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02" y="f151"/>
                      </a:lnTo>
                      <a:lnTo>
                        <a:pt x="f152" y="f153"/>
                      </a:lnTo>
                      <a:lnTo>
                        <a:pt x="f104" y="f154"/>
                      </a:lnTo>
                      <a:lnTo>
                        <a:pt x="f155" y="f14"/>
                      </a:lnTo>
                      <a:lnTo>
                        <a:pt x="f156" y="f157"/>
                      </a:lnTo>
                      <a:lnTo>
                        <a:pt x="f106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08" y="f169"/>
                      </a:lnTo>
                      <a:lnTo>
                        <a:pt x="f170" y="f171"/>
                      </a:lnTo>
                      <a:lnTo>
                        <a:pt x="f156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49" y="f10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3" y="f14"/>
                      </a:lnTo>
                      <a:lnTo>
                        <a:pt x="f184" y="f185"/>
                      </a:lnTo>
                      <a:lnTo>
                        <a:pt x="f186" y="f1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20"/>
                      </a:lnTo>
                      <a:lnTo>
                        <a:pt x="f191" y="f20"/>
                      </a:lnTo>
                      <a:lnTo>
                        <a:pt x="f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89" y="f199"/>
                      </a:lnTo>
                      <a:lnTo>
                        <a:pt x="f89" y="f199"/>
                      </a:lnTo>
                      <a:lnTo>
                        <a:pt x="f200" y="f188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164"/>
                      </a:lnTo>
                      <a:lnTo>
                        <a:pt x="f183" y="f207"/>
                      </a:lnTo>
                      <a:lnTo>
                        <a:pt x="f97" y="f208"/>
                      </a:lnTo>
                      <a:lnTo>
                        <a:pt x="f97" y="f208"/>
                      </a:lnTo>
                      <a:lnTo>
                        <a:pt x="f181" y="f209"/>
                      </a:lnTo>
                      <a:lnTo>
                        <a:pt x="f147" y="f210"/>
                      </a:lnTo>
                      <a:lnTo>
                        <a:pt x="f100" y="f211"/>
                      </a:lnTo>
                      <a:lnTo>
                        <a:pt x="f100" y="f212"/>
                      </a:lnTo>
                      <a:lnTo>
                        <a:pt x="f100" y="f213"/>
                      </a:lnTo>
                      <a:lnTo>
                        <a:pt x="f100" y="f213"/>
                      </a:lnTo>
                      <a:lnTo>
                        <a:pt x="f181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7" y="f218"/>
                      </a:lnTo>
                      <a:lnTo>
                        <a:pt x="f143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4" y="f225"/>
                      </a:lnTo>
                      <a:lnTo>
                        <a:pt x="f224" y="f225"/>
                      </a:lnTo>
                      <a:lnTo>
                        <a:pt x="f145" y="f226"/>
                      </a:lnTo>
                      <a:lnTo>
                        <a:pt x="f184" y="f227"/>
                      </a:lnTo>
                      <a:lnTo>
                        <a:pt x="f228" y="f229"/>
                      </a:lnTo>
                      <a:lnTo>
                        <a:pt x="f98" y="f230"/>
                      </a:lnTo>
                      <a:lnTo>
                        <a:pt x="f228" y="f3"/>
                      </a:lnTo>
                      <a:lnTo>
                        <a:pt x="f91" y="f3"/>
                      </a:lnTo>
                      <a:lnTo>
                        <a:pt x="f91" y="f3"/>
                      </a:lnTo>
                      <a:lnTo>
                        <a:pt x="f195" y="f231"/>
                      </a:lnTo>
                      <a:lnTo>
                        <a:pt x="f195" y="f231"/>
                      </a:lnTo>
                      <a:lnTo>
                        <a:pt x="f89" y="f232"/>
                      </a:lnTo>
                      <a:lnTo>
                        <a:pt x="f89" y="f233"/>
                      </a:lnTo>
                      <a:lnTo>
                        <a:pt x="f89" y="f234"/>
                      </a:lnTo>
                      <a:lnTo>
                        <a:pt x="f89" y="f234"/>
                      </a:lnTo>
                      <a:lnTo>
                        <a:pt x="f89" y="f235"/>
                      </a:lnTo>
                      <a:lnTo>
                        <a:pt x="f197" y="f236"/>
                      </a:lnTo>
                      <a:lnTo>
                        <a:pt x="f195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93" y="f240"/>
                      </a:lnTo>
                      <a:lnTo>
                        <a:pt x="f93" y="f241"/>
                      </a:lnTo>
                      <a:lnTo>
                        <a:pt x="f238" y="f242"/>
                      </a:lnTo>
                      <a:lnTo>
                        <a:pt x="f193" y="f243"/>
                      </a:lnTo>
                      <a:lnTo>
                        <a:pt x="f200" y="f244"/>
                      </a:lnTo>
                      <a:lnTo>
                        <a:pt x="f245" y="f246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0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5"/>
                      </a:lnTo>
                      <a:lnTo>
                        <a:pt x="f258" y="f255"/>
                      </a:lnTo>
                      <a:lnTo>
                        <a:pt x="f259" y="f260"/>
                      </a:lnTo>
                      <a:lnTo>
                        <a:pt x="f63" y="f255"/>
                      </a:lnTo>
                      <a:lnTo>
                        <a:pt x="f43" y="f257"/>
                      </a:lnTo>
                      <a:lnTo>
                        <a:pt x="f88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264" y="f265"/>
                      </a:lnTo>
                      <a:lnTo>
                        <a:pt x="f266" y="f210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86" y="f273"/>
                      </a:lnTo>
                      <a:lnTo>
                        <a:pt x="f274" y="f275"/>
                      </a:lnTo>
                      <a:lnTo>
                        <a:pt x="f276" y="f275"/>
                      </a:lnTo>
                      <a:lnTo>
                        <a:pt x="f276" y="f275"/>
                      </a:lnTo>
                      <a:lnTo>
                        <a:pt x="f84" y="f273"/>
                      </a:lnTo>
                      <a:lnTo>
                        <a:pt x="f37" y="f275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81" y="f282"/>
                      </a:lnTo>
                      <a:lnTo>
                        <a:pt x="f25" y="f207"/>
                      </a:lnTo>
                      <a:lnTo>
                        <a:pt x="f13" y="f4"/>
                      </a:lnTo>
                      <a:lnTo>
                        <a:pt x="f283" y="f168"/>
                      </a:lnTo>
                      <a:lnTo>
                        <a:pt x="f283" y="f168"/>
                      </a:lnTo>
                      <a:lnTo>
                        <a:pt x="f9" y="f168"/>
                      </a:lnTo>
                      <a:lnTo>
                        <a:pt x="f32" y="f168"/>
                      </a:lnTo>
                      <a:lnTo>
                        <a:pt x="f284" y="f285"/>
                      </a:lnTo>
                      <a:lnTo>
                        <a:pt x="f284" y="f169"/>
                      </a:lnTo>
                      <a:lnTo>
                        <a:pt x="f9" y="f8"/>
                      </a:lnTo>
                      <a:lnTo>
                        <a:pt x="f119" y="f286"/>
                      </a:lnTo>
                      <a:lnTo>
                        <a:pt x="f13" y="f205"/>
                      </a:lnTo>
                      <a:lnTo>
                        <a:pt x="f13" y="f205"/>
                      </a:lnTo>
                      <a:lnTo>
                        <a:pt x="f15" y="f14"/>
                      </a:lnTo>
                      <a:lnTo>
                        <a:pt x="f19" y="f287"/>
                      </a:lnTo>
                      <a:lnTo>
                        <a:pt x="f35" y="f199"/>
                      </a:lnTo>
                      <a:lnTo>
                        <a:pt x="f35" y="f199"/>
                      </a:lnTo>
                      <a:lnTo>
                        <a:pt x="f25" y="f288"/>
                      </a:lnTo>
                      <a:lnTo>
                        <a:pt x="f33" y="f289"/>
                      </a:lnTo>
                      <a:lnTo>
                        <a:pt x="f122" y="f290"/>
                      </a:lnTo>
                      <a:lnTo>
                        <a:pt x="f291" y="f292"/>
                      </a:lnTo>
                      <a:lnTo>
                        <a:pt x="f293" y="f294"/>
                      </a:lnTo>
                      <a:lnTo>
                        <a:pt x="f293" y="f294"/>
                      </a:lnTo>
                      <a:lnTo>
                        <a:pt x="f26" y="f295"/>
                      </a:lnTo>
                      <a:lnTo>
                        <a:pt x="f296" y="f295"/>
                      </a:lnTo>
                      <a:lnTo>
                        <a:pt x="f297" y="f294"/>
                      </a:lnTo>
                      <a:lnTo>
                        <a:pt x="f297" y="f294"/>
                      </a:lnTo>
                      <a:lnTo>
                        <a:pt x="f24" y="f160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00" y="f185"/>
                      </a:lnTo>
                      <a:lnTo>
                        <a:pt x="f301" y="f290"/>
                      </a:lnTo>
                      <a:lnTo>
                        <a:pt x="f302" y="f203"/>
                      </a:lnTo>
                      <a:lnTo>
                        <a:pt x="f302" y="f203"/>
                      </a:lnTo>
                      <a:lnTo>
                        <a:pt x="f303" y="f304"/>
                      </a:lnTo>
                      <a:lnTo>
                        <a:pt x="f22" y="f305"/>
                      </a:lnTo>
                      <a:lnTo>
                        <a:pt x="f306" y="f130"/>
                      </a:lnTo>
                      <a:lnTo>
                        <a:pt x="f306" y="f130"/>
                      </a:lnTo>
                      <a:lnTo>
                        <a:pt x="f307" y="f308"/>
                      </a:lnTo>
                      <a:lnTo>
                        <a:pt x="f309" y="f201"/>
                      </a:lnTo>
                      <a:lnTo>
                        <a:pt x="f20" y="f188"/>
                      </a:lnTo>
                      <a:lnTo>
                        <a:pt x="f310" y="f198"/>
                      </a:lnTo>
                      <a:lnTo>
                        <a:pt x="f310" y="f190"/>
                      </a:lnTo>
                      <a:lnTo>
                        <a:pt x="f310" y="f190"/>
                      </a:lnTo>
                      <a:lnTo>
                        <a:pt x="f148" y="f132"/>
                      </a:lnTo>
                      <a:lnTo>
                        <a:pt x="f134" y="f311"/>
                      </a:lnTo>
                      <a:lnTo>
                        <a:pt x="f312" y="f313"/>
                      </a:lnTo>
                      <a:lnTo>
                        <a:pt x="f314" y="f150"/>
                      </a:lnTo>
                      <a:lnTo>
                        <a:pt x="f314" y="f150"/>
                      </a:lnTo>
                      <a:lnTo>
                        <a:pt x="f151" y="f315"/>
                      </a:lnTo>
                      <a:lnTo>
                        <a:pt x="f196" y="f312"/>
                      </a:lnTo>
                      <a:lnTo>
                        <a:pt x="f316" y="f317"/>
                      </a:lnTo>
                      <a:lnTo>
                        <a:pt x="f316" y="f318"/>
                      </a:lnTo>
                      <a:lnTo>
                        <a:pt x="f316" y="f318"/>
                      </a:lnTo>
                      <a:lnTo>
                        <a:pt x="f316" y="f148"/>
                      </a:lnTo>
                      <a:lnTo>
                        <a:pt x="f198" y="f319"/>
                      </a:lnTo>
                      <a:lnTo>
                        <a:pt x="f320" y="f321"/>
                      </a:lnTo>
                      <a:lnTo>
                        <a:pt x="f322" y="f307"/>
                      </a:lnTo>
                      <a:lnTo>
                        <a:pt x="f322" y="f307"/>
                      </a:lnTo>
                      <a:lnTo>
                        <a:pt x="f304" y="f323"/>
                      </a:lnTo>
                      <a:lnTo>
                        <a:pt x="f324" y="f306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327" y="f328"/>
                      </a:lnTo>
                      <a:lnTo>
                        <a:pt x="f292" y="f329"/>
                      </a:lnTo>
                      <a:lnTo>
                        <a:pt x="f294" y="f330"/>
                      </a:lnTo>
                      <a:lnTo>
                        <a:pt x="f162" y="f302"/>
                      </a:lnTo>
                      <a:lnTo>
                        <a:pt x="f162" y="f302"/>
                      </a:lnTo>
                      <a:lnTo>
                        <a:pt x="f331" y="f302"/>
                      </a:lnTo>
                      <a:lnTo>
                        <a:pt x="f33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126" y="f336"/>
                      </a:lnTo>
                      <a:lnTo>
                        <a:pt x="f337" y="f338"/>
                      </a:lnTo>
                      <a:lnTo>
                        <a:pt x="f8" y="f23"/>
                      </a:lnTo>
                      <a:lnTo>
                        <a:pt x="f8" y="f23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172" y="f298"/>
                      </a:lnTo>
                      <a:lnTo>
                        <a:pt x="f207" y="f343"/>
                      </a:lnTo>
                      <a:lnTo>
                        <a:pt x="f344" y="f297"/>
                      </a:lnTo>
                      <a:lnTo>
                        <a:pt x="f345" y="f26"/>
                      </a:lnTo>
                      <a:lnTo>
                        <a:pt x="f2" y="f346"/>
                      </a:lnTo>
                      <a:lnTo>
                        <a:pt x="f344" y="f56"/>
                      </a:lnTo>
                      <a:lnTo>
                        <a:pt x="f4" y="f5"/>
                      </a:lnTo>
                      <a:close/>
                      <a:moveTo>
                        <a:pt x="f66" y="f57"/>
                      </a:moveTo>
                      <a:lnTo>
                        <a:pt x="f66" y="f56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0" y="2845440"/>
                <a:ext cx="928800" cy="1299600"/>
                <a:chOff x="0" y="2845440"/>
                <a:chExt cx="928800" cy="1299600"/>
              </a:xfrm>
            </p:grpSpPr>
            <p:sp>
              <p:nvSpPr>
                <p:cNvPr id="57" name="Полилиния 56"/>
                <p:cNvSpPr/>
                <p:nvPr/>
              </p:nvSpPr>
              <p:spPr>
                <a:xfrm>
                  <a:off x="0" y="3445200"/>
                  <a:ext cx="82440" cy="129600"/>
                </a:xfrm>
                <a:custGeom>
                  <a:avLst/>
                  <a:gdLst>
                    <a:gd name="f0" fmla="val 0"/>
                    <a:gd name="f1" fmla="val 72"/>
                    <a:gd name="f2" fmla="val 112"/>
                    <a:gd name="f3" fmla="val 70"/>
                    <a:gd name="f4" fmla="val 110"/>
                    <a:gd name="f5" fmla="val 64"/>
                    <a:gd name="f6" fmla="val 96"/>
                    <a:gd name="f7" fmla="val 8"/>
                    <a:gd name="f8" fmla="val 10"/>
                    <a:gd name="f9" fmla="val 2"/>
                    <a:gd name="f10" fmla="val 22"/>
                    <a:gd name="f11" fmla="val 60"/>
                    <a:gd name="f12" fmla="val 98"/>
                    <a:gd name="f13" fmla="val 66"/>
                    <a:gd name="f14" fmla="val 1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2" h="112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9"/>
                      </a:lnTo>
                      <a:lnTo>
                        <a:pt x="f0" y="f0"/>
                      </a:lnTo>
                      <a:lnTo>
                        <a:pt x="f0" y="f9"/>
                      </a:lnTo>
                      <a:lnTo>
                        <a:pt x="f0" y="f9"/>
                      </a:lnTo>
                      <a:lnTo>
                        <a:pt x="f9" y="f8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>
                  <a:off x="87480" y="358308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>
                  <a:off x="101520" y="3254399"/>
                  <a:ext cx="214560" cy="320400"/>
                </a:xfrm>
                <a:custGeom>
                  <a:avLst/>
                  <a:gdLst>
                    <a:gd name="f0" fmla="val 180"/>
                    <a:gd name="f1" fmla="val 0"/>
                    <a:gd name="f2" fmla="val 184"/>
                    <a:gd name="f3" fmla="val 274"/>
                    <a:gd name="f4" fmla="val 2"/>
                    <a:gd name="f5" fmla="val 12"/>
                    <a:gd name="f6" fmla="val 260"/>
                    <a:gd name="f7" fmla="val 160"/>
                    <a:gd name="f8" fmla="val 36"/>
                    <a:gd name="f9" fmla="val 168"/>
                    <a:gd name="f10" fmla="val 26"/>
                    <a:gd name="f11" fmla="val 176"/>
                    <a:gd name="f12" fmla="val 18"/>
                    <a:gd name="f13" fmla="val 182"/>
                    <a:gd name="f14" fmla="val 4"/>
                    <a:gd name="f15" fmla="val 10"/>
                    <a:gd name="f16" fmla="val 20"/>
                    <a:gd name="f17" fmla="val 144"/>
                    <a:gd name="f18" fmla="val 44"/>
                    <a:gd name="f19" fmla="val 8"/>
                    <a:gd name="f20" fmla="val 258"/>
                    <a:gd name="f21" fmla="val 27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84" h="274">
                      <a:moveTo>
                        <a:pt x="f4" y="f3"/>
                      </a:moveTo>
                      <a:lnTo>
                        <a:pt x="f4" y="f3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2" y="f14"/>
                      </a:lnTo>
                      <a:lnTo>
                        <a:pt x="f2" y="f14"/>
                      </a:lnTo>
                      <a:lnTo>
                        <a:pt x="f2" y="f4"/>
                      </a:lnTo>
                      <a:lnTo>
                        <a:pt x="f13" y="f1"/>
                      </a:lnTo>
                      <a:lnTo>
                        <a:pt x="f0" y="f1"/>
                      </a:lnTo>
                      <a:lnTo>
                        <a:pt x="f11" y="f4"/>
                      </a:lnTo>
                      <a:lnTo>
                        <a:pt x="f11" y="f4"/>
                      </a:lnTo>
                      <a:lnTo>
                        <a:pt x="f9" y="f15"/>
                      </a:lnTo>
                      <a:lnTo>
                        <a:pt x="f7" y="f16"/>
                      </a:lnTo>
                      <a:lnTo>
                        <a:pt x="f7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1" y="f21"/>
                      </a:lnTo>
                      <a:lnTo>
                        <a:pt x="f1" y="f21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4" y="f3"/>
                      </a:lnTo>
                      <a:lnTo>
                        <a:pt x="f4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>
                  <a:off x="0" y="2845440"/>
                  <a:ext cx="928800" cy="1299600"/>
                </a:xfrm>
                <a:custGeom>
                  <a:avLst/>
                  <a:gdLst>
                    <a:gd name="f0" fmla="val 360"/>
                    <a:gd name="f1" fmla="val 0"/>
                    <a:gd name="f2" fmla="val 792"/>
                    <a:gd name="f3" fmla="val 1108"/>
                    <a:gd name="f4" fmla="val 30"/>
                    <a:gd name="f5" fmla="val 786"/>
                    <a:gd name="f6" fmla="val 20"/>
                    <a:gd name="f7" fmla="val 780"/>
                    <a:gd name="f8" fmla="val 16"/>
                    <a:gd name="f9" fmla="val 774"/>
                    <a:gd name="f10" fmla="val 12"/>
                    <a:gd name="f11" fmla="val 764"/>
                    <a:gd name="f12" fmla="val 6"/>
                    <a:gd name="f13" fmla="val 752"/>
                    <a:gd name="f14" fmla="val 4"/>
                    <a:gd name="f15" fmla="val 732"/>
                    <a:gd name="f16" fmla="val 716"/>
                    <a:gd name="f17" fmla="val 710"/>
                    <a:gd name="f18" fmla="val 622"/>
                    <a:gd name="f19" fmla="val 26"/>
                    <a:gd name="f20" fmla="val 522"/>
                    <a:gd name="f21" fmla="val 78"/>
                    <a:gd name="f22" fmla="val 418"/>
                    <a:gd name="f23" fmla="val 162"/>
                    <a:gd name="f24" fmla="val 338"/>
                    <a:gd name="f25" fmla="val 244"/>
                    <a:gd name="f26" fmla="val 230"/>
                    <a:gd name="f27" fmla="val 382"/>
                    <a:gd name="f28" fmla="val 166"/>
                    <a:gd name="f29" fmla="val 484"/>
                    <a:gd name="f30" fmla="val 128"/>
                    <a:gd name="f31" fmla="val 552"/>
                    <a:gd name="f32" fmla="val 118"/>
                    <a:gd name="f33" fmla="val 576"/>
                    <a:gd name="f34" fmla="val 570"/>
                    <a:gd name="f35" fmla="val 114"/>
                    <a:gd name="f36" fmla="val 562"/>
                    <a:gd name="f37" fmla="val 106"/>
                    <a:gd name="f38" fmla="val 550"/>
                    <a:gd name="f39" fmla="val 110"/>
                    <a:gd name="f40" fmla="val 544"/>
                    <a:gd name="f41" fmla="val 112"/>
                    <a:gd name="f42" fmla="val 538"/>
                    <a:gd name="f43" fmla="val 530"/>
                    <a:gd name="f44" fmla="val 526"/>
                    <a:gd name="f45" fmla="val 102"/>
                    <a:gd name="f46" fmla="val 94"/>
                    <a:gd name="f47" fmla="val 520"/>
                    <a:gd name="f48" fmla="val 92"/>
                    <a:gd name="f49" fmla="val 516"/>
                    <a:gd name="f50" fmla="val 90"/>
                    <a:gd name="f51" fmla="val 86"/>
                    <a:gd name="f52" fmla="val 80"/>
                    <a:gd name="f53" fmla="val 512"/>
                    <a:gd name="f54" fmla="val 76"/>
                    <a:gd name="f55" fmla="val 514"/>
                    <a:gd name="f56" fmla="val 72"/>
                    <a:gd name="f57" fmla="val 68"/>
                    <a:gd name="f58" fmla="val 66"/>
                    <a:gd name="f59" fmla="val 62"/>
                    <a:gd name="f60" fmla="val 56"/>
                    <a:gd name="f61" fmla="val 50"/>
                    <a:gd name="f62" fmla="val 46"/>
                    <a:gd name="f63" fmla="val 44"/>
                    <a:gd name="f64" fmla="val 542"/>
                    <a:gd name="f65" fmla="val 48"/>
                    <a:gd name="f66" fmla="val 548"/>
                    <a:gd name="f67" fmla="val 40"/>
                    <a:gd name="f68" fmla="val 560"/>
                    <a:gd name="f69" fmla="val 36"/>
                    <a:gd name="f70" fmla="val 568"/>
                    <a:gd name="f71" fmla="val 28"/>
                    <a:gd name="f72" fmla="val 502"/>
                    <a:gd name="f73" fmla="val 900"/>
                    <a:gd name="f74" fmla="val 18"/>
                    <a:gd name="f75" fmla="val 834"/>
                    <a:gd name="f76" fmla="val 32"/>
                    <a:gd name="f77" fmla="val 782"/>
                    <a:gd name="f78" fmla="val 738"/>
                    <a:gd name="f79" fmla="val 766"/>
                    <a:gd name="f80" fmla="val 38"/>
                    <a:gd name="f81" fmla="val 814"/>
                    <a:gd name="f82" fmla="val 832"/>
                    <a:gd name="f83" fmla="val 854"/>
                    <a:gd name="f84" fmla="val 888"/>
                    <a:gd name="f85" fmla="val 896"/>
                    <a:gd name="f86" fmla="val 946"/>
                    <a:gd name="f87" fmla="val 950"/>
                    <a:gd name="f88" fmla="val 958"/>
                    <a:gd name="f89" fmla="val 964"/>
                    <a:gd name="f90" fmla="val 988"/>
                    <a:gd name="f91" fmla="val 1026"/>
                    <a:gd name="f92" fmla="val 1058"/>
                    <a:gd name="f93" fmla="val 1078"/>
                    <a:gd name="f94" fmla="val 1056"/>
                    <a:gd name="f95" fmla="val 104"/>
                    <a:gd name="f96" fmla="val 120"/>
                    <a:gd name="f97" fmla="val 108"/>
                    <a:gd name="f98" fmla="val 122"/>
                    <a:gd name="f99" fmla="val 778"/>
                    <a:gd name="f100" fmla="val 138"/>
                    <a:gd name="f101" fmla="val 156"/>
                    <a:gd name="f102" fmla="val 174"/>
                    <a:gd name="f103" fmla="val 942"/>
                    <a:gd name="f104" fmla="val 190"/>
                    <a:gd name="f105" fmla="val 978"/>
                    <a:gd name="f106" fmla="val 204"/>
                    <a:gd name="f107" fmla="val 1010"/>
                    <a:gd name="f108" fmla="val 218"/>
                    <a:gd name="f109" fmla="val 1034"/>
                    <a:gd name="f110" fmla="val 1050"/>
                    <a:gd name="f111" fmla="val 242"/>
                    <a:gd name="f112" fmla="val 1064"/>
                    <a:gd name="f113" fmla="val 268"/>
                    <a:gd name="f114" fmla="val 1090"/>
                    <a:gd name="f115" fmla="val 284"/>
                    <a:gd name="f116" fmla="val 1100"/>
                    <a:gd name="f117" fmla="val 294"/>
                    <a:gd name="f118" fmla="val 1102"/>
                    <a:gd name="f119" fmla="val 296"/>
                    <a:gd name="f120" fmla="val 300"/>
                    <a:gd name="f121" fmla="val 1098"/>
                    <a:gd name="f122" fmla="val 308"/>
                    <a:gd name="f123" fmla="val 316"/>
                    <a:gd name="f124" fmla="val 1104"/>
                    <a:gd name="f125" fmla="val 322"/>
                    <a:gd name="f126" fmla="val 350"/>
                    <a:gd name="f127" fmla="val 366"/>
                    <a:gd name="f128" fmla="val 1096"/>
                    <a:gd name="f129" fmla="val 384"/>
                    <a:gd name="f130" fmla="val 1082"/>
                    <a:gd name="f131" fmla="val 396"/>
                    <a:gd name="f132" fmla="val 1076"/>
                    <a:gd name="f133" fmla="val 408"/>
                    <a:gd name="f134" fmla="val 1072"/>
                    <a:gd name="f135" fmla="val 1068"/>
                    <a:gd name="f136" fmla="val 426"/>
                    <a:gd name="f137" fmla="val 432"/>
                    <a:gd name="f138" fmla="val 438"/>
                    <a:gd name="f139" fmla="val 446"/>
                    <a:gd name="f140" fmla="val 1040"/>
                    <a:gd name="f141" fmla="val 454"/>
                    <a:gd name="f142" fmla="val 458"/>
                    <a:gd name="f143" fmla="val 1032"/>
                    <a:gd name="f144" fmla="val 462"/>
                    <a:gd name="f145" fmla="val 1030"/>
                    <a:gd name="f146" fmla="val 470"/>
                    <a:gd name="f147" fmla="val 480"/>
                    <a:gd name="f148" fmla="val 492"/>
                    <a:gd name="f149" fmla="val 1014"/>
                    <a:gd name="f150" fmla="val 1002"/>
                    <a:gd name="f151" fmla="val 506"/>
                    <a:gd name="f152" fmla="val 992"/>
                    <a:gd name="f153" fmla="val 508"/>
                    <a:gd name="f154" fmla="val 982"/>
                    <a:gd name="f155" fmla="val 976"/>
                    <a:gd name="f156" fmla="val 534"/>
                    <a:gd name="f157" fmla="val 974"/>
                    <a:gd name="f158" fmla="val 970"/>
                    <a:gd name="f159" fmla="val 546"/>
                    <a:gd name="f160" fmla="val 962"/>
                    <a:gd name="f161" fmla="val 954"/>
                    <a:gd name="f162" fmla="val 952"/>
                    <a:gd name="f163" fmla="val 916"/>
                    <a:gd name="f164" fmla="val 890"/>
                    <a:gd name="f165" fmla="val 860"/>
                    <a:gd name="f166" fmla="val 578"/>
                    <a:gd name="f167" fmla="val 850"/>
                    <a:gd name="f168" fmla="val 580"/>
                    <a:gd name="f169" fmla="val 840"/>
                    <a:gd name="f170" fmla="val 820"/>
                    <a:gd name="f171" fmla="val 572"/>
                    <a:gd name="f172" fmla="val 808"/>
                    <a:gd name="f173" fmla="val 566"/>
                    <a:gd name="f174" fmla="val 524"/>
                    <a:gd name="f175" fmla="val 726"/>
                    <a:gd name="f176" fmla="val 474"/>
                    <a:gd name="f177" fmla="val 680"/>
                    <a:gd name="f178" fmla="val 460"/>
                    <a:gd name="f179" fmla="val 674"/>
                    <a:gd name="f180" fmla="val 666"/>
                    <a:gd name="f181" fmla="val 646"/>
                    <a:gd name="f182" fmla="val 634"/>
                    <a:gd name="f183" fmla="val 564"/>
                    <a:gd name="f184" fmla="val 630"/>
                    <a:gd name="f185" fmla="val 606"/>
                    <a:gd name="f186" fmla="val 624"/>
                    <a:gd name="f187" fmla="val 636"/>
                    <a:gd name="f188" fmla="val 608"/>
                    <a:gd name="f189" fmla="val 694"/>
                    <a:gd name="f190" fmla="val 536"/>
                    <a:gd name="f191" fmla="val 714"/>
                    <a:gd name="f192" fmla="val 486"/>
                    <a:gd name="f193" fmla="val 724"/>
                    <a:gd name="f194" fmla="val 742"/>
                    <a:gd name="f195" fmla="val 756"/>
                    <a:gd name="f196" fmla="val 788"/>
                    <a:gd name="f197" fmla="val 150"/>
                    <a:gd name="f198" fmla="val 100"/>
                    <a:gd name="f199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92" h="1108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6" y="f1"/>
                      </a:lnTo>
                      <a:lnTo>
                        <a:pt x="f17" y="f1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45" y="f20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7"/>
                      </a:lnTo>
                      <a:lnTo>
                        <a:pt x="f46" y="f49"/>
                      </a:lnTo>
                      <a:lnTo>
                        <a:pt x="f50" y="f49"/>
                      </a:lnTo>
                      <a:lnTo>
                        <a:pt x="f51" y="f49"/>
                      </a:lnTo>
                      <a:lnTo>
                        <a:pt x="f51" y="f49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3"/>
                      </a:lnTo>
                      <a:lnTo>
                        <a:pt x="f56" y="f49"/>
                      </a:lnTo>
                      <a:lnTo>
                        <a:pt x="f57" y="f49"/>
                      </a:lnTo>
                      <a:lnTo>
                        <a:pt x="f58" y="f49"/>
                      </a:lnTo>
                      <a:lnTo>
                        <a:pt x="f57" y="f47"/>
                      </a:lnTo>
                      <a:lnTo>
                        <a:pt x="f57" y="f20"/>
                      </a:lnTo>
                      <a:lnTo>
                        <a:pt x="f57" y="f20"/>
                      </a:lnTo>
                      <a:lnTo>
                        <a:pt x="f59" y="f47"/>
                      </a:lnTo>
                      <a:lnTo>
                        <a:pt x="f59" y="f47"/>
                      </a:lnTo>
                      <a:lnTo>
                        <a:pt x="f60" y="f20"/>
                      </a:lnTo>
                      <a:lnTo>
                        <a:pt x="f61" y="f44"/>
                      </a:lnTo>
                      <a:lnTo>
                        <a:pt x="f62" y="f43"/>
                      </a:lnTo>
                      <a:lnTo>
                        <a:pt x="f63" y="f42"/>
                      </a:lnTo>
                      <a:lnTo>
                        <a:pt x="f63" y="f42"/>
                      </a:lnTo>
                      <a:lnTo>
                        <a:pt x="f62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31"/>
                      </a:lnTo>
                      <a:lnTo>
                        <a:pt x="f1" y="f72"/>
                      </a:lnTo>
                      <a:lnTo>
                        <a:pt x="f1" y="f73"/>
                      </a:lnTo>
                      <a:lnTo>
                        <a:pt x="f1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62" y="f78"/>
                      </a:lnTo>
                      <a:lnTo>
                        <a:pt x="f63" y="f79"/>
                      </a:lnTo>
                      <a:lnTo>
                        <a:pt x="f80" y="f81"/>
                      </a:lnTo>
                      <a:lnTo>
                        <a:pt x="f67" y="f82"/>
                      </a:lnTo>
                      <a:lnTo>
                        <a:pt x="f76" y="f83"/>
                      </a:lnTo>
                      <a:lnTo>
                        <a:pt x="f76" y="f84"/>
                      </a:lnTo>
                      <a:lnTo>
                        <a:pt x="f76" y="f85"/>
                      </a:lnTo>
                      <a:lnTo>
                        <a:pt x="f76" y="f86"/>
                      </a:lnTo>
                      <a:lnTo>
                        <a:pt x="f67" y="f87"/>
                      </a:lnTo>
                      <a:lnTo>
                        <a:pt x="f67" y="f88"/>
                      </a:lnTo>
                      <a:lnTo>
                        <a:pt x="f76" y="f89"/>
                      </a:lnTo>
                      <a:lnTo>
                        <a:pt x="f76" y="f90"/>
                      </a:lnTo>
                      <a:lnTo>
                        <a:pt x="f76" y="f91"/>
                      </a:lnTo>
                      <a:lnTo>
                        <a:pt x="f65" y="f92"/>
                      </a:lnTo>
                      <a:lnTo>
                        <a:pt x="f56" y="f93"/>
                      </a:lnTo>
                      <a:lnTo>
                        <a:pt x="f54" y="f94"/>
                      </a:lnTo>
                      <a:lnTo>
                        <a:pt x="f52" y="f93"/>
                      </a:lnTo>
                      <a:lnTo>
                        <a:pt x="f95" y="f92"/>
                      </a:lnTo>
                      <a:lnTo>
                        <a:pt x="f96" y="f91"/>
                      </a:lnTo>
                      <a:lnTo>
                        <a:pt x="f96" y="f90"/>
                      </a:lnTo>
                      <a:lnTo>
                        <a:pt x="f96" y="f89"/>
                      </a:lnTo>
                      <a:lnTo>
                        <a:pt x="f41" y="f88"/>
                      </a:lnTo>
                      <a:lnTo>
                        <a:pt x="f41" y="f87"/>
                      </a:lnTo>
                      <a:lnTo>
                        <a:pt x="f96" y="f86"/>
                      </a:lnTo>
                      <a:lnTo>
                        <a:pt x="f96" y="f85"/>
                      </a:lnTo>
                      <a:lnTo>
                        <a:pt x="f96" y="f84"/>
                      </a:lnTo>
                      <a:lnTo>
                        <a:pt x="f96" y="f83"/>
                      </a:lnTo>
                      <a:lnTo>
                        <a:pt x="f41" y="f82"/>
                      </a:lnTo>
                      <a:lnTo>
                        <a:pt x="f35" y="f81"/>
                      </a:lnTo>
                      <a:lnTo>
                        <a:pt x="f97" y="f79"/>
                      </a:lnTo>
                      <a:lnTo>
                        <a:pt x="f37" y="f78"/>
                      </a:lnTo>
                      <a:lnTo>
                        <a:pt x="f37" y="f78"/>
                      </a:lnTo>
                      <a:lnTo>
                        <a:pt x="f97" y="f15"/>
                      </a:lnTo>
                      <a:lnTo>
                        <a:pt x="f97" y="f15"/>
                      </a:lnTo>
                      <a:lnTo>
                        <a:pt x="f98" y="f99"/>
                      </a:lnTo>
                      <a:lnTo>
                        <a:pt x="f100" y="f75"/>
                      </a:lnTo>
                      <a:lnTo>
                        <a:pt x="f101" y="f73"/>
                      </a:lnTo>
                      <a:lnTo>
                        <a:pt x="f101" y="f73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26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16"/>
                      </a:lnTo>
                      <a:lnTo>
                        <a:pt x="f120" y="f121"/>
                      </a:lnTo>
                      <a:lnTo>
                        <a:pt x="f122" y="f116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3"/>
                      </a:lnTo>
                      <a:lnTo>
                        <a:pt x="f126" y="f3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22" y="f135"/>
                      </a:lnTo>
                      <a:lnTo>
                        <a:pt x="f22" y="f135"/>
                      </a:lnTo>
                      <a:lnTo>
                        <a:pt x="f136" y="f112"/>
                      </a:lnTo>
                      <a:lnTo>
                        <a:pt x="f137" y="f92"/>
                      </a:lnTo>
                      <a:lnTo>
                        <a:pt x="f138" y="f110"/>
                      </a:lnTo>
                      <a:lnTo>
                        <a:pt x="f138" y="f110"/>
                      </a:lnTo>
                      <a:lnTo>
                        <a:pt x="f139" y="f140"/>
                      </a:lnTo>
                      <a:lnTo>
                        <a:pt x="f141" y="f109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5"/>
                      </a:lnTo>
                      <a:lnTo>
                        <a:pt x="f147" y="f91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72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90"/>
                      </a:lnTo>
                      <a:lnTo>
                        <a:pt x="f55" y="f154"/>
                      </a:lnTo>
                      <a:lnTo>
                        <a:pt x="f44" y="f155"/>
                      </a:lnTo>
                      <a:lnTo>
                        <a:pt x="f44" y="f155"/>
                      </a:lnTo>
                      <a:lnTo>
                        <a:pt x="f156" y="f157"/>
                      </a:lnTo>
                      <a:lnTo>
                        <a:pt x="f42" y="f158"/>
                      </a:lnTo>
                      <a:lnTo>
                        <a:pt x="f159" y="f160"/>
                      </a:lnTo>
                      <a:lnTo>
                        <a:pt x="f66" y="f161"/>
                      </a:lnTo>
                      <a:lnTo>
                        <a:pt x="f38" y="f162"/>
                      </a:lnTo>
                      <a:lnTo>
                        <a:pt x="f68" y="f163"/>
                      </a:lnTo>
                      <a:lnTo>
                        <a:pt x="f33" y="f164"/>
                      </a:lnTo>
                      <a:lnTo>
                        <a:pt x="f33" y="f165"/>
                      </a:lnTo>
                      <a:lnTo>
                        <a:pt x="f33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82"/>
                      </a:lnTo>
                      <a:lnTo>
                        <a:pt x="f168" y="f82"/>
                      </a:lnTo>
                      <a:lnTo>
                        <a:pt x="f33" y="f170"/>
                      </a:lnTo>
                      <a:lnTo>
                        <a:pt x="f171" y="f172"/>
                      </a:lnTo>
                      <a:lnTo>
                        <a:pt x="f173" y="f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38" y="f180"/>
                      </a:lnTo>
                      <a:lnTo>
                        <a:pt x="f129" y="f181"/>
                      </a:lnTo>
                      <a:lnTo>
                        <a:pt x="f174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0" y="f16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41"/>
                      </a:lnTo>
                      <a:lnTo>
                        <a:pt x="f194" y="f0"/>
                      </a:lnTo>
                      <a:lnTo>
                        <a:pt x="f195" y="f120"/>
                      </a:lnTo>
                      <a:lnTo>
                        <a:pt x="f196" y="f197"/>
                      </a:lnTo>
                      <a:lnTo>
                        <a:pt x="f2" y="f198"/>
                      </a:lnTo>
                      <a:lnTo>
                        <a:pt x="f2" y="f4"/>
                      </a:lnTo>
                      <a:close/>
                      <a:moveTo>
                        <a:pt x="f199" y="f20"/>
                      </a:moveTo>
                      <a:lnTo>
                        <a:pt x="f199" y="f174"/>
                      </a:lnTo>
                      <a:lnTo>
                        <a:pt x="f56" y="f20"/>
                      </a:lnTo>
                      <a:lnTo>
                        <a:pt x="f199" y="f20"/>
                      </a:lnTo>
                      <a:lnTo>
                        <a:pt x="f199" y="f20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360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4876920" y="5702040"/>
                <a:ext cx="1751039" cy="1150560"/>
                <a:chOff x="4876920" y="5702040"/>
                <a:chExt cx="1751039" cy="1150560"/>
              </a:xfrm>
            </p:grpSpPr>
            <p:sp>
              <p:nvSpPr>
                <p:cNvPr id="62" name="Полилиния 61"/>
                <p:cNvSpPr/>
                <p:nvPr/>
              </p:nvSpPr>
              <p:spPr>
                <a:xfrm>
                  <a:off x="5599080" y="6246360"/>
                  <a:ext cx="14400" cy="381960"/>
                </a:xfrm>
                <a:custGeom>
                  <a:avLst/>
                  <a:gdLst>
                    <a:gd name="f0" fmla="val 0"/>
                    <a:gd name="f1" fmla="val 14"/>
                    <a:gd name="f2" fmla="val 344"/>
                    <a:gd name="f3" fmla="val 12"/>
                    <a:gd name="f4" fmla="val 326"/>
                    <a:gd name="f5" fmla="val 58"/>
                    <a:gd name="f6" fmla="val 30"/>
                    <a:gd name="f7" fmla="val 16"/>
                    <a:gd name="f8" fmla="val 8"/>
                    <a:gd name="f9" fmla="val 4"/>
                    <a:gd name="f10" fmla="val 6"/>
                    <a:gd name="f11" fmla="val 2"/>
                    <a:gd name="f12" fmla="val 10"/>
                    <a:gd name="f13" fmla="val 18"/>
                    <a:gd name="f14" fmla="val 44"/>
                    <a:gd name="f15" fmla="val 3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3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9" y="f0"/>
                      </a:lnTo>
                      <a:lnTo>
                        <a:pt x="f11" y="f0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0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11" y="f6"/>
                      </a:lnTo>
                      <a:lnTo>
                        <a:pt x="f9" y="f14"/>
                      </a:lnTo>
                      <a:lnTo>
                        <a:pt x="f12" y="f4"/>
                      </a:lnTo>
                      <a:lnTo>
                        <a:pt x="f12" y="f4"/>
                      </a:lnTo>
                      <a:lnTo>
                        <a:pt x="f12" y="f15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3" name="Полилиния 62"/>
                <p:cNvSpPr/>
                <p:nvPr/>
              </p:nvSpPr>
              <p:spPr>
                <a:xfrm>
                  <a:off x="5610240" y="663839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5627520" y="6479640"/>
                  <a:ext cx="351000" cy="158400"/>
                </a:xfrm>
                <a:custGeom>
                  <a:avLst/>
                  <a:gdLst>
                    <a:gd name="f0" fmla="val 0"/>
                    <a:gd name="f1" fmla="val 316"/>
                    <a:gd name="f2" fmla="val 144"/>
                    <a:gd name="f3" fmla="val 2"/>
                    <a:gd name="f4" fmla="val 18"/>
                    <a:gd name="f5" fmla="val 138"/>
                    <a:gd name="f6" fmla="val 276"/>
                    <a:gd name="f7" fmla="val 20"/>
                    <a:gd name="f8" fmla="val 288"/>
                    <a:gd name="f9" fmla="val 16"/>
                    <a:gd name="f10" fmla="val 298"/>
                    <a:gd name="f11" fmla="val 12"/>
                    <a:gd name="f12" fmla="val 306"/>
                    <a:gd name="f13" fmla="val 10"/>
                    <a:gd name="f14" fmla="val 314"/>
                    <a:gd name="f15" fmla="val 6"/>
                    <a:gd name="f16" fmla="val 312"/>
                    <a:gd name="f17" fmla="val 308"/>
                    <a:gd name="f18" fmla="val 296"/>
                    <a:gd name="f19" fmla="val 284"/>
                    <a:gd name="f20" fmla="val 258"/>
                    <a:gd name="f21" fmla="val 132"/>
                    <a:gd name="f22" fmla="val 140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" y="f3"/>
                      </a:lnTo>
                      <a:lnTo>
                        <a:pt x="f14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7" y="f0"/>
                      </a:lnTo>
                      <a:lnTo>
                        <a:pt x="f18" y="f3"/>
                      </a:lnTo>
                      <a:lnTo>
                        <a:pt x="f19" y="f15"/>
                      </a:lnTo>
                      <a:lnTo>
                        <a:pt x="f19" y="f15"/>
                      </a:lnTo>
                      <a:lnTo>
                        <a:pt x="f20" y="f4"/>
                      </a:lnTo>
                      <a:lnTo>
                        <a:pt x="f9" y="f21"/>
                      </a:lnTo>
                      <a:lnTo>
                        <a:pt x="f9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3"/>
                      </a:lnTo>
                      <a:lnTo>
                        <a:pt x="f0" y="f23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>
                  <a:off x="4876920" y="5702040"/>
                  <a:ext cx="1751039" cy="1150560"/>
                </a:xfrm>
                <a:custGeom>
                  <a:avLst/>
                  <a:gdLst>
                    <a:gd name="f0" fmla="val 0"/>
                    <a:gd name="f1" fmla="val 1568"/>
                    <a:gd name="f2" fmla="val 1032"/>
                    <a:gd name="f3" fmla="val 784"/>
                    <a:gd name="f4" fmla="val 1564"/>
                    <a:gd name="f5" fmla="val 774"/>
                    <a:gd name="f6" fmla="val 1558"/>
                    <a:gd name="f7" fmla="val 764"/>
                    <a:gd name="f8" fmla="val 1550"/>
                    <a:gd name="f9" fmla="val 756"/>
                    <a:gd name="f10" fmla="val 1534"/>
                    <a:gd name="f11" fmla="val 742"/>
                    <a:gd name="f12" fmla="val 1520"/>
                    <a:gd name="f13" fmla="val 732"/>
                    <a:gd name="f14" fmla="val 1514"/>
                    <a:gd name="f15" fmla="val 728"/>
                    <a:gd name="f16" fmla="val 1420"/>
                    <a:gd name="f17" fmla="val 702"/>
                    <a:gd name="f18" fmla="val 1302"/>
                    <a:gd name="f19" fmla="val 692"/>
                    <a:gd name="f20" fmla="val 1166"/>
                    <a:gd name="f21" fmla="val 710"/>
                    <a:gd name="f22" fmla="val 1046"/>
                    <a:gd name="f23" fmla="val 738"/>
                    <a:gd name="f24" fmla="val 874"/>
                    <a:gd name="f25" fmla="val 800"/>
                    <a:gd name="f26" fmla="val 762"/>
                    <a:gd name="f27" fmla="val 854"/>
                    <a:gd name="f28" fmla="val 688"/>
                    <a:gd name="f29" fmla="val 894"/>
                    <a:gd name="f30" fmla="val 666"/>
                    <a:gd name="f31" fmla="val 908"/>
                    <a:gd name="f32" fmla="val 670"/>
                    <a:gd name="f33" fmla="val 904"/>
                    <a:gd name="f34" fmla="val 672"/>
                    <a:gd name="f35" fmla="val 880"/>
                    <a:gd name="f36" fmla="val 678"/>
                    <a:gd name="f37" fmla="val 876"/>
                    <a:gd name="f38" fmla="val 682"/>
                    <a:gd name="f39" fmla="val 872"/>
                    <a:gd name="f40" fmla="val 686"/>
                    <a:gd name="f41" fmla="val 864"/>
                    <a:gd name="f42" fmla="val 684"/>
                    <a:gd name="f43" fmla="val 858"/>
                    <a:gd name="f44" fmla="val 852"/>
                    <a:gd name="f45" fmla="val 676"/>
                    <a:gd name="f46" fmla="val 846"/>
                    <a:gd name="f47" fmla="val 674"/>
                    <a:gd name="f48" fmla="val 680"/>
                    <a:gd name="f49" fmla="val 842"/>
                    <a:gd name="f50" fmla="val 840"/>
                    <a:gd name="f51" fmla="val 838"/>
                    <a:gd name="f52" fmla="val 832"/>
                    <a:gd name="f53" fmla="val 668"/>
                    <a:gd name="f54" fmla="val 830"/>
                    <a:gd name="f55" fmla="val 664"/>
                    <a:gd name="f56" fmla="val 660"/>
                    <a:gd name="f57" fmla="val 828"/>
                    <a:gd name="f58" fmla="val 656"/>
                    <a:gd name="f59" fmla="val 654"/>
                    <a:gd name="f60" fmla="val 826"/>
                    <a:gd name="f61" fmla="val 652"/>
                    <a:gd name="f62" fmla="val 648"/>
                    <a:gd name="f63" fmla="val 642"/>
                    <a:gd name="f64" fmla="val 634"/>
                    <a:gd name="f65" fmla="val 628"/>
                    <a:gd name="f66" fmla="val 622"/>
                    <a:gd name="f67" fmla="val 834"/>
                    <a:gd name="f68" fmla="val 620"/>
                    <a:gd name="f69" fmla="val 844"/>
                    <a:gd name="f70" fmla="val 606"/>
                    <a:gd name="f71" fmla="val 850"/>
                    <a:gd name="f72" fmla="val 598"/>
                    <a:gd name="f73" fmla="val 856"/>
                    <a:gd name="f74" fmla="val 600"/>
                    <a:gd name="f75" fmla="val 604"/>
                    <a:gd name="f76" fmla="val 630"/>
                    <a:gd name="f77" fmla="val 584"/>
                    <a:gd name="f78" fmla="val 448"/>
                    <a:gd name="f79" fmla="val 560"/>
                    <a:gd name="f80" fmla="val 328"/>
                    <a:gd name="f81" fmla="val 516"/>
                    <a:gd name="f82" fmla="val 198"/>
                    <a:gd name="f83" fmla="val 456"/>
                    <a:gd name="f84" fmla="val 96"/>
                    <a:gd name="f85" fmla="val 390"/>
                    <a:gd name="f86" fmla="val 22"/>
                    <a:gd name="f87" fmla="val 376"/>
                    <a:gd name="f88" fmla="val 14"/>
                    <a:gd name="f89" fmla="val 362"/>
                    <a:gd name="f90" fmla="val 6"/>
                    <a:gd name="f91" fmla="val 342"/>
                    <a:gd name="f92" fmla="val 310"/>
                    <a:gd name="f93" fmla="val 302"/>
                    <a:gd name="f94" fmla="val 4"/>
                    <a:gd name="f95" fmla="val 296"/>
                    <a:gd name="f96" fmla="val 10"/>
                    <a:gd name="f97" fmla="val 292"/>
                    <a:gd name="f98" fmla="val 18"/>
                    <a:gd name="f99" fmla="val 276"/>
                    <a:gd name="f100" fmla="val 42"/>
                    <a:gd name="f101" fmla="val 240"/>
                    <a:gd name="f102" fmla="val 112"/>
                    <a:gd name="f103" fmla="val 184"/>
                    <a:gd name="f104" fmla="val 262"/>
                    <a:gd name="f105" fmla="val 164"/>
                    <a:gd name="f106" fmla="val 324"/>
                    <a:gd name="f107" fmla="val 126"/>
                    <a:gd name="f108" fmla="val 418"/>
                    <a:gd name="f109" fmla="val 118"/>
                    <a:gd name="f110" fmla="val 452"/>
                    <a:gd name="f111" fmla="val 108"/>
                    <a:gd name="f112" fmla="val 508"/>
                    <a:gd name="f113" fmla="val 562"/>
                    <a:gd name="f114" fmla="val 136"/>
                    <a:gd name="f115" fmla="val 170"/>
                    <a:gd name="f116" fmla="val 662"/>
                    <a:gd name="f117" fmla="val 204"/>
                    <a:gd name="f118" fmla="val 320"/>
                    <a:gd name="f119" fmla="val 780"/>
                    <a:gd name="f120" fmla="val 766"/>
                    <a:gd name="f121" fmla="val 236"/>
                    <a:gd name="f122" fmla="val 760"/>
                    <a:gd name="f123" fmla="val 222"/>
                    <a:gd name="f124" fmla="val 152"/>
                    <a:gd name="f125" fmla="val 772"/>
                    <a:gd name="f126" fmla="val 78"/>
                    <a:gd name="f127" fmla="val 806"/>
                    <a:gd name="f128" fmla="val 64"/>
                    <a:gd name="f129" fmla="val 818"/>
                    <a:gd name="f130" fmla="val 52"/>
                    <a:gd name="f131" fmla="val 44"/>
                    <a:gd name="f132" fmla="val 40"/>
                    <a:gd name="f133" fmla="val 36"/>
                    <a:gd name="f134" fmla="val 32"/>
                    <a:gd name="f135" fmla="val 862"/>
                    <a:gd name="f136" fmla="val 16"/>
                    <a:gd name="f137" fmla="val 888"/>
                    <a:gd name="f138" fmla="val 922"/>
                    <a:gd name="f139" fmla="val 2"/>
                    <a:gd name="f140" fmla="val 958"/>
                    <a:gd name="f141" fmla="val 960"/>
                    <a:gd name="f142" fmla="val 968"/>
                    <a:gd name="f143" fmla="val 980"/>
                    <a:gd name="f144" fmla="val 986"/>
                    <a:gd name="f145" fmla="val 992"/>
                    <a:gd name="f146" fmla="val 1004"/>
                    <a:gd name="f147" fmla="val 20"/>
                    <a:gd name="f148" fmla="val 1012"/>
                    <a:gd name="f149" fmla="val 1016"/>
                    <a:gd name="f150" fmla="val 1018"/>
                    <a:gd name="f151" fmla="val 490"/>
                    <a:gd name="f152" fmla="val 512"/>
                    <a:gd name="f153" fmla="val 1014"/>
                    <a:gd name="f154" fmla="val 498"/>
                    <a:gd name="f155" fmla="val 1376"/>
                    <a:gd name="f156" fmla="val 1388"/>
                    <a:gd name="f157" fmla="val 1020"/>
                    <a:gd name="f158" fmla="val 1498"/>
                    <a:gd name="f159" fmla="val 1546"/>
                    <a:gd name="f160" fmla="val 1562"/>
                    <a:gd name="f161" fmla="val 816"/>
                    <a:gd name="f162" fmla="val 812"/>
                    <a:gd name="f163" fmla="val 8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68" h="1032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38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6"/>
                      </a:lnTo>
                      <a:lnTo>
                        <a:pt x="f48" y="f49"/>
                      </a:lnTo>
                      <a:lnTo>
                        <a:pt x="f47" y="f50"/>
                      </a:lnTo>
                      <a:lnTo>
                        <a:pt x="f34" y="f51"/>
                      </a:lnTo>
                      <a:lnTo>
                        <a:pt x="f34" y="f51"/>
                      </a:lnTo>
                      <a:lnTo>
                        <a:pt x="f32" y="f52"/>
                      </a:lnTo>
                      <a:lnTo>
                        <a:pt x="f53" y="f52"/>
                      </a:lnTo>
                      <a:lnTo>
                        <a:pt x="f53" y="f54"/>
                      </a:lnTo>
                      <a:lnTo>
                        <a:pt x="f55" y="f54"/>
                      </a:lnTo>
                      <a:lnTo>
                        <a:pt x="f56" y="f57"/>
                      </a:lnTo>
                      <a:lnTo>
                        <a:pt x="f56" y="f54"/>
                      </a:lnTo>
                      <a:lnTo>
                        <a:pt x="f58" y="f57"/>
                      </a:lnTo>
                      <a:lnTo>
                        <a:pt x="f59" y="f60"/>
                      </a:lnTo>
                      <a:lnTo>
                        <a:pt x="f59" y="f52"/>
                      </a:lnTo>
                      <a:lnTo>
                        <a:pt x="f61" y="f52"/>
                      </a:lnTo>
                      <a:lnTo>
                        <a:pt x="f61" y="f52"/>
                      </a:lnTo>
                      <a:lnTo>
                        <a:pt x="f62" y="f57"/>
                      </a:lnTo>
                      <a:lnTo>
                        <a:pt x="f62" y="f57"/>
                      </a:lnTo>
                      <a:lnTo>
                        <a:pt x="f63" y="f60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50"/>
                      </a:lnTo>
                      <a:lnTo>
                        <a:pt x="f68" y="f69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51"/>
                      </a:lnTo>
                      <a:lnTo>
                        <a:pt x="f75" y="f9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0"/>
                      </a:lnTo>
                      <a:lnTo>
                        <a:pt x="f92" y="f0"/>
                      </a:lnTo>
                      <a:lnTo>
                        <a:pt x="f92" y="f0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09" y="f75"/>
                      </a:lnTo>
                      <a:lnTo>
                        <a:pt x="f114" y="f64"/>
                      </a:lnTo>
                      <a:lnTo>
                        <a:pt x="f115" y="f116"/>
                      </a:lnTo>
                      <a:lnTo>
                        <a:pt x="f117" y="f19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4" y="f120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60"/>
                      </a:lnTo>
                      <a:lnTo>
                        <a:pt x="f131" y="f67"/>
                      </a:lnTo>
                      <a:lnTo>
                        <a:pt x="f131" y="f67"/>
                      </a:lnTo>
                      <a:lnTo>
                        <a:pt x="f132" y="f49"/>
                      </a:lnTo>
                      <a:lnTo>
                        <a:pt x="f133" y="f44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88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0" y="f142"/>
                      </a:lnTo>
                      <a:lnTo>
                        <a:pt x="f139" y="f143"/>
                      </a:lnTo>
                      <a:lnTo>
                        <a:pt x="f90" y="f144"/>
                      </a:lnTo>
                      <a:lnTo>
                        <a:pt x="f96" y="f145"/>
                      </a:lnTo>
                      <a:lnTo>
                        <a:pt x="f96" y="f145"/>
                      </a:lnTo>
                      <a:lnTo>
                        <a:pt x="f98" y="f146"/>
                      </a:lnTo>
                      <a:lnTo>
                        <a:pt x="f147" y="f148"/>
                      </a:lnTo>
                      <a:lnTo>
                        <a:pt x="f98" y="f149"/>
                      </a:lnTo>
                      <a:lnTo>
                        <a:pt x="f98" y="f150"/>
                      </a:lnTo>
                      <a:lnTo>
                        <a:pt x="f98" y="f150"/>
                      </a:lnTo>
                      <a:lnTo>
                        <a:pt x="f98" y="f2"/>
                      </a:lnTo>
                      <a:lnTo>
                        <a:pt x="f151" y="f2"/>
                      </a:lnTo>
                      <a:lnTo>
                        <a:pt x="f151" y="f2"/>
                      </a:lnTo>
                      <a:lnTo>
                        <a:pt x="f152" y="f153"/>
                      </a:lnTo>
                      <a:lnTo>
                        <a:pt x="f154" y="f2"/>
                      </a:lnTo>
                      <a:lnTo>
                        <a:pt x="f155" y="f2"/>
                      </a:lnTo>
                      <a:lnTo>
                        <a:pt x="f156" y="f157"/>
                      </a:lnTo>
                      <a:lnTo>
                        <a:pt x="f158" y="f33"/>
                      </a:lnTo>
                      <a:lnTo>
                        <a:pt x="f159" y="f49"/>
                      </a:lnTo>
                      <a:lnTo>
                        <a:pt x="f160" y="f161"/>
                      </a:lnTo>
                      <a:lnTo>
                        <a:pt x="f160" y="f161"/>
                      </a:lnTo>
                      <a:lnTo>
                        <a:pt x="f4" y="f162"/>
                      </a:lnTo>
                      <a:lnTo>
                        <a:pt x="f1" y="f127"/>
                      </a:lnTo>
                      <a:lnTo>
                        <a:pt x="f1" y="f3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163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360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66" name="Группа 65"/>
              <p:cNvGrpSpPr/>
              <p:nvPr/>
            </p:nvGrpSpPr>
            <p:grpSpPr>
              <a:xfrm>
                <a:off x="7848720" y="1523160"/>
                <a:ext cx="1293840" cy="1683719"/>
                <a:chOff x="7848720" y="1523160"/>
                <a:chExt cx="1293840" cy="1683719"/>
              </a:xfrm>
            </p:grpSpPr>
            <p:sp>
              <p:nvSpPr>
                <p:cNvPr id="67" name="Полилиния 66"/>
                <p:cNvSpPr/>
                <p:nvPr/>
              </p:nvSpPr>
              <p:spPr>
                <a:xfrm>
                  <a:off x="8456760" y="1991160"/>
                  <a:ext cx="295200" cy="19332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>
                  <a:off x="8758080" y="21945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69" name="Полилиния 68"/>
                <p:cNvSpPr/>
                <p:nvPr/>
              </p:nvSpPr>
              <p:spPr>
                <a:xfrm>
                  <a:off x="8769240" y="1830960"/>
                  <a:ext cx="63720" cy="34884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7848720" y="1523160"/>
                  <a:ext cx="1293840" cy="1683719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71" name="Группа 70"/>
              <p:cNvGrpSpPr/>
              <p:nvPr/>
            </p:nvGrpSpPr>
            <p:grpSpPr>
              <a:xfrm>
                <a:off x="7678800" y="5941800"/>
                <a:ext cx="1330200" cy="912599"/>
                <a:chOff x="7678800" y="5941800"/>
                <a:chExt cx="1330200" cy="912599"/>
              </a:xfrm>
            </p:grpSpPr>
            <p:sp>
              <p:nvSpPr>
                <p:cNvPr id="72" name="Полилиния 71"/>
                <p:cNvSpPr/>
                <p:nvPr/>
              </p:nvSpPr>
              <p:spPr>
                <a:xfrm>
                  <a:off x="7678800" y="6344640"/>
                  <a:ext cx="199800" cy="93240"/>
                </a:xfrm>
                <a:custGeom>
                  <a:avLst/>
                  <a:gdLst>
                    <a:gd name="f0" fmla="val 0"/>
                    <a:gd name="f1" fmla="val 170"/>
                    <a:gd name="f2" fmla="val 80"/>
                    <a:gd name="f3" fmla="val 154"/>
                    <a:gd name="f4" fmla="val 72"/>
                    <a:gd name="f5" fmla="val 38"/>
                    <a:gd name="f6" fmla="val 14"/>
                    <a:gd name="f7" fmla="val 18"/>
                    <a:gd name="f8" fmla="val 4"/>
                    <a:gd name="f9" fmla="val 12"/>
                    <a:gd name="f10" fmla="val 2"/>
                    <a:gd name="f11" fmla="val 6"/>
                    <a:gd name="f12" fmla="val 10"/>
                    <a:gd name="f13" fmla="val 8"/>
                    <a:gd name="f14" fmla="val 28"/>
                    <a:gd name="f15" fmla="val 16"/>
                    <a:gd name="f16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70" h="8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0" y="f0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8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3" y="f16"/>
                      </a:lnTo>
                      <a:lnTo>
                        <a:pt x="f3" y="f16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3" name="Полилиния 72"/>
                <p:cNvSpPr/>
                <p:nvPr/>
              </p:nvSpPr>
              <p:spPr>
                <a:xfrm>
                  <a:off x="7885079" y="644471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4" name="Полилиния 73"/>
                <p:cNvSpPr/>
                <p:nvPr/>
              </p:nvSpPr>
              <p:spPr>
                <a:xfrm>
                  <a:off x="7888320" y="6212880"/>
                  <a:ext cx="12600" cy="218880"/>
                </a:xfrm>
                <a:custGeom>
                  <a:avLst/>
                  <a:gdLst>
                    <a:gd name="f0" fmla="val 0"/>
                    <a:gd name="f1" fmla="val 12"/>
                    <a:gd name="f2" fmla="val 186"/>
                    <a:gd name="f3" fmla="val 2"/>
                    <a:gd name="f4" fmla="val 4"/>
                    <a:gd name="f5" fmla="val 168"/>
                    <a:gd name="f6" fmla="val 8"/>
                    <a:gd name="f7" fmla="val 30"/>
                    <a:gd name="f8" fmla="val 10"/>
                    <a:gd name="f9" fmla="val 6"/>
                    <a:gd name="f10" fmla="val 16"/>
                    <a:gd name="f11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18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1" y="f9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6" y="f0"/>
                      </a:lnTo>
                      <a:lnTo>
                        <a:pt x="f9" y="f3"/>
                      </a:lnTo>
                      <a:lnTo>
                        <a:pt x="f9" y="f3"/>
                      </a:lnTo>
                      <a:lnTo>
                        <a:pt x="f4" y="f6"/>
                      </a:lnTo>
                      <a:lnTo>
                        <a:pt x="f4" y="f10"/>
                      </a:lnTo>
                      <a:lnTo>
                        <a:pt x="f4" y="f10"/>
                      </a:lnTo>
                      <a:lnTo>
                        <a:pt x="f4" y="f11"/>
                      </a:lnTo>
                      <a:lnTo>
                        <a:pt x="f0" y="f5"/>
                      </a:lnTo>
                      <a:lnTo>
                        <a:pt x="f0" y="f5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5" name="Полилиния 74"/>
                <p:cNvSpPr/>
                <p:nvPr/>
              </p:nvSpPr>
              <p:spPr>
                <a:xfrm>
                  <a:off x="7920000" y="5941800"/>
                  <a:ext cx="1089000" cy="91259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916"/>
                    <a:gd name="f4" fmla="val 768"/>
                    <a:gd name="f5" fmla="val 878"/>
                    <a:gd name="f6" fmla="val 688"/>
                    <a:gd name="f7" fmla="val 868"/>
                    <a:gd name="f8" fmla="val 682"/>
                    <a:gd name="f9" fmla="val 856"/>
                    <a:gd name="f10" fmla="val 678"/>
                    <a:gd name="f11" fmla="val 838"/>
                    <a:gd name="f12" fmla="val 674"/>
                    <a:gd name="f13" fmla="val 828"/>
                    <a:gd name="f14" fmla="val 672"/>
                    <a:gd name="f15" fmla="val 818"/>
                    <a:gd name="f16" fmla="val 666"/>
                    <a:gd name="f17" fmla="val 810"/>
                    <a:gd name="f18" fmla="val 660"/>
                    <a:gd name="f19" fmla="val 802"/>
                    <a:gd name="f20" fmla="val 652"/>
                    <a:gd name="f21" fmla="val 792"/>
                    <a:gd name="f22" fmla="val 640"/>
                    <a:gd name="f23" fmla="val 790"/>
                    <a:gd name="f24" fmla="val 634"/>
                    <a:gd name="f25" fmla="val 786"/>
                    <a:gd name="f26" fmla="val 630"/>
                    <a:gd name="f27" fmla="val 780"/>
                    <a:gd name="f28" fmla="val 616"/>
                    <a:gd name="f29" fmla="val 776"/>
                    <a:gd name="f30" fmla="val 602"/>
                    <a:gd name="f31" fmla="val 778"/>
                    <a:gd name="f32" fmla="val 596"/>
                    <a:gd name="f33" fmla="val 590"/>
                    <a:gd name="f34" fmla="val 784"/>
                    <a:gd name="f35" fmla="val 586"/>
                    <a:gd name="f36" fmla="val 582"/>
                    <a:gd name="f37" fmla="val 570"/>
                    <a:gd name="f38" fmla="val 556"/>
                    <a:gd name="f39" fmla="val 554"/>
                    <a:gd name="f40" fmla="val 782"/>
                    <a:gd name="f41" fmla="val 548"/>
                    <a:gd name="f42" fmla="val 544"/>
                    <a:gd name="f43" fmla="val 538"/>
                    <a:gd name="f44" fmla="val 532"/>
                    <a:gd name="f45" fmla="val 788"/>
                    <a:gd name="f46" fmla="val 524"/>
                    <a:gd name="f47" fmla="val 514"/>
                    <a:gd name="f48" fmla="val 794"/>
                    <a:gd name="f49" fmla="val 502"/>
                    <a:gd name="f50" fmla="val 488"/>
                    <a:gd name="f51" fmla="val 474"/>
                    <a:gd name="f52" fmla="val 450"/>
                    <a:gd name="f53" fmla="val 440"/>
                    <a:gd name="f54" fmla="val 426"/>
                    <a:gd name="f55" fmla="val 424"/>
                    <a:gd name="f56" fmla="val 422"/>
                    <a:gd name="f57" fmla="val 420"/>
                    <a:gd name="f58" fmla="val 418"/>
                    <a:gd name="f59" fmla="val 766"/>
                    <a:gd name="f60" fmla="val 414"/>
                    <a:gd name="f61" fmla="val 722"/>
                    <a:gd name="f62" fmla="val 406"/>
                    <a:gd name="f63" fmla="val 696"/>
                    <a:gd name="f64" fmla="val 404"/>
                    <a:gd name="f65" fmla="val 668"/>
                    <a:gd name="f66" fmla="val 392"/>
                    <a:gd name="f67" fmla="val 704"/>
                    <a:gd name="f68" fmla="val 376"/>
                    <a:gd name="f69" fmla="val 366"/>
                    <a:gd name="f70" fmla="val 742"/>
                    <a:gd name="f71" fmla="val 354"/>
                    <a:gd name="f72" fmla="val 758"/>
                    <a:gd name="f73" fmla="val 340"/>
                    <a:gd name="f74" fmla="val 764"/>
                    <a:gd name="f75" fmla="val 332"/>
                    <a:gd name="f76" fmla="val 326"/>
                    <a:gd name="f77" fmla="val 770"/>
                    <a:gd name="f78" fmla="val 320"/>
                    <a:gd name="f79" fmla="val 308"/>
                    <a:gd name="f80" fmla="val 772"/>
                    <a:gd name="f81" fmla="val 290"/>
                    <a:gd name="f82" fmla="val 280"/>
                    <a:gd name="f83" fmla="val 272"/>
                    <a:gd name="f84" fmla="val 266"/>
                    <a:gd name="f85" fmla="val 260"/>
                    <a:gd name="f86" fmla="val 254"/>
                    <a:gd name="f87" fmla="val 250"/>
                    <a:gd name="f88" fmla="val 244"/>
                    <a:gd name="f89" fmla="val 236"/>
                    <a:gd name="f90" fmla="val 226"/>
                    <a:gd name="f91" fmla="val 222"/>
                    <a:gd name="f92" fmla="val 760"/>
                    <a:gd name="f93" fmla="val 220"/>
                    <a:gd name="f94" fmla="val 756"/>
                    <a:gd name="f95" fmla="val 216"/>
                    <a:gd name="f96" fmla="val 212"/>
                    <a:gd name="f97" fmla="val 754"/>
                    <a:gd name="f98" fmla="val 204"/>
                    <a:gd name="f99" fmla="val 198"/>
                    <a:gd name="f100" fmla="val 194"/>
                    <a:gd name="f101" fmla="val 190"/>
                    <a:gd name="f102" fmla="val 752"/>
                    <a:gd name="f103" fmla="val 186"/>
                    <a:gd name="f104" fmla="val 748"/>
                    <a:gd name="f105" fmla="val 744"/>
                    <a:gd name="f106" fmla="val 170"/>
                    <a:gd name="f107" fmla="val 746"/>
                    <a:gd name="f108" fmla="val 160"/>
                    <a:gd name="f109" fmla="val 152"/>
                    <a:gd name="f110" fmla="val 146"/>
                    <a:gd name="f111" fmla="val 142"/>
                    <a:gd name="f112" fmla="val 134"/>
                    <a:gd name="f113" fmla="val 126"/>
                    <a:gd name="f114" fmla="val 750"/>
                    <a:gd name="f115" fmla="val 118"/>
                    <a:gd name="f116" fmla="val 112"/>
                    <a:gd name="f117" fmla="val 106"/>
                    <a:gd name="f118" fmla="val 98"/>
                    <a:gd name="f119" fmla="val 92"/>
                    <a:gd name="f120" fmla="val 88"/>
                    <a:gd name="f121" fmla="val 84"/>
                    <a:gd name="f122" fmla="val 78"/>
                    <a:gd name="f123" fmla="val 72"/>
                    <a:gd name="f124" fmla="val 62"/>
                    <a:gd name="f125" fmla="val 42"/>
                    <a:gd name="f126" fmla="val 24"/>
                    <a:gd name="f127" fmla="val 740"/>
                    <a:gd name="f128" fmla="val 10"/>
                    <a:gd name="f129" fmla="val 726"/>
                    <a:gd name="f130" fmla="val 2"/>
                    <a:gd name="f131" fmla="val 654"/>
                    <a:gd name="f132" fmla="val 648"/>
                    <a:gd name="f133" fmla="val 28"/>
                    <a:gd name="f134" fmla="val 606"/>
                    <a:gd name="f135" fmla="val 66"/>
                    <a:gd name="f136" fmla="val 594"/>
                    <a:gd name="f137" fmla="val 82"/>
                    <a:gd name="f138" fmla="val 580"/>
                    <a:gd name="f139" fmla="val 102"/>
                    <a:gd name="f140" fmla="val 568"/>
                    <a:gd name="f141" fmla="val 122"/>
                    <a:gd name="f142" fmla="val 558"/>
                    <a:gd name="f143" fmla="val 164"/>
                    <a:gd name="f144" fmla="val 540"/>
                    <a:gd name="f145" fmla="val 208"/>
                    <a:gd name="f146" fmla="val 526"/>
                    <a:gd name="f147" fmla="val 232"/>
                    <a:gd name="f148" fmla="val 518"/>
                    <a:gd name="f149" fmla="val 282"/>
                    <a:gd name="f150" fmla="val 324"/>
                    <a:gd name="f151" fmla="val 402"/>
                    <a:gd name="f152" fmla="val 516"/>
                    <a:gd name="f153" fmla="val 430"/>
                    <a:gd name="f154" fmla="val 504"/>
                    <a:gd name="f155" fmla="val 416"/>
                    <a:gd name="f156" fmla="val 500"/>
                    <a:gd name="f157" fmla="val 496"/>
                    <a:gd name="f158" fmla="val 412"/>
                    <a:gd name="f159" fmla="val 492"/>
                    <a:gd name="f160" fmla="val 486"/>
                    <a:gd name="f161" fmla="val 484"/>
                    <a:gd name="f162" fmla="val 480"/>
                    <a:gd name="f163" fmla="val 478"/>
                    <a:gd name="f164" fmla="val 476"/>
                    <a:gd name="f165" fmla="val 472"/>
                    <a:gd name="f166" fmla="val 470"/>
                    <a:gd name="f167" fmla="val 468"/>
                    <a:gd name="f168" fmla="val 432"/>
                    <a:gd name="f169" fmla="val 436"/>
                    <a:gd name="f170" fmla="val 448"/>
                    <a:gd name="f171" fmla="val 454"/>
                    <a:gd name="f172" fmla="val 456"/>
                    <a:gd name="f173" fmla="val 442"/>
                    <a:gd name="f174" fmla="val 380"/>
                    <a:gd name="f175" fmla="val 390"/>
                    <a:gd name="f176" fmla="val 292"/>
                    <a:gd name="f177" fmla="val 374"/>
                    <a:gd name="f178" fmla="val 268"/>
                    <a:gd name="f179" fmla="val 368"/>
                    <a:gd name="f180" fmla="val 364"/>
                    <a:gd name="f181" fmla="val 362"/>
                    <a:gd name="f182" fmla="val 176"/>
                    <a:gd name="f183" fmla="val 130"/>
                    <a:gd name="f184" fmla="val 108"/>
                    <a:gd name="f185" fmla="val 370"/>
                    <a:gd name="f186" fmla="val 76"/>
                    <a:gd name="f187" fmla="val 56"/>
                    <a:gd name="f188" fmla="val 388"/>
                    <a:gd name="f189" fmla="val 48"/>
                    <a:gd name="f190" fmla="val 408"/>
                    <a:gd name="f191" fmla="val 4"/>
                    <a:gd name="f192" fmla="val 466"/>
                    <a:gd name="f193" fmla="val 18"/>
                    <a:gd name="f194" fmla="val 36"/>
                    <a:gd name="f195" fmla="val 44"/>
                    <a:gd name="f196" fmla="val 50"/>
                    <a:gd name="f197" fmla="val 506"/>
                    <a:gd name="f198" fmla="val 60"/>
                    <a:gd name="f199" fmla="val 508"/>
                    <a:gd name="f200" fmla="val 64"/>
                    <a:gd name="f201" fmla="val 510"/>
                    <a:gd name="f202" fmla="val 70"/>
                    <a:gd name="f203" fmla="val 520"/>
                    <a:gd name="f204" fmla="val 90"/>
                    <a:gd name="f205" fmla="val 96"/>
                    <a:gd name="f206" fmla="val 522"/>
                    <a:gd name="f207" fmla="val 104"/>
                    <a:gd name="f208" fmla="val 528"/>
                    <a:gd name="f209" fmla="val 116"/>
                    <a:gd name="f210" fmla="val 530"/>
                    <a:gd name="f211" fmla="val 120"/>
                    <a:gd name="f212" fmla="val 534"/>
                    <a:gd name="f213" fmla="val 536"/>
                    <a:gd name="f214" fmla="val 136"/>
                    <a:gd name="f215" fmla="val 144"/>
                    <a:gd name="f216" fmla="val 148"/>
                    <a:gd name="f217" fmla="val 150"/>
                    <a:gd name="f218" fmla="val 562"/>
                    <a:gd name="f219" fmla="val 156"/>
                    <a:gd name="f220" fmla="val 564"/>
                    <a:gd name="f221" fmla="val 162"/>
                    <a:gd name="f222" fmla="val 168"/>
                    <a:gd name="f223" fmla="val 172"/>
                    <a:gd name="f224" fmla="val 572"/>
                    <a:gd name="f225" fmla="val 174"/>
                    <a:gd name="f226" fmla="val 578"/>
                    <a:gd name="f227" fmla="val 178"/>
                    <a:gd name="f228" fmla="val 584"/>
                    <a:gd name="f229" fmla="val 184"/>
                    <a:gd name="f230" fmla="val 192"/>
                    <a:gd name="f231" fmla="val 196"/>
                    <a:gd name="f232" fmla="val 200"/>
                    <a:gd name="f233" fmla="val 598"/>
                    <a:gd name="f234" fmla="val 210"/>
                    <a:gd name="f235" fmla="val 608"/>
                    <a:gd name="f236" fmla="val 214"/>
                    <a:gd name="f237" fmla="val 610"/>
                    <a:gd name="f238" fmla="val 614"/>
                    <a:gd name="f239" fmla="val 620"/>
                    <a:gd name="f240" fmla="val 248"/>
                    <a:gd name="f241" fmla="val 626"/>
                    <a:gd name="f242" fmla="val 258"/>
                    <a:gd name="f243" fmla="val 632"/>
                    <a:gd name="f244" fmla="val 264"/>
                    <a:gd name="f245" fmla="val 302"/>
                    <a:gd name="f246" fmla="val 622"/>
                    <a:gd name="f247" fmla="val 338"/>
                    <a:gd name="f248" fmla="val 600"/>
                    <a:gd name="f249" fmla="val 382"/>
                    <a:gd name="f250" fmla="val 604"/>
                    <a:gd name="f251" fmla="val 358"/>
                    <a:gd name="f252" fmla="val 628"/>
                    <a:gd name="f253" fmla="val 344"/>
                    <a:gd name="f254" fmla="val 670"/>
                    <a:gd name="f255" fmla="val 342"/>
                    <a:gd name="f256" fmla="val 692"/>
                    <a:gd name="f257" fmla="val 346"/>
                    <a:gd name="f258" fmla="val 702"/>
                    <a:gd name="f259" fmla="val 708"/>
                    <a:gd name="f260" fmla="val 384"/>
                    <a:gd name="f261" fmla="val 724"/>
                    <a:gd name="f262" fmla="val 396"/>
                    <a:gd name="f263" fmla="val 730"/>
                    <a:gd name="f264" fmla="val 410"/>
                    <a:gd name="f265" fmla="val 738"/>
                    <a:gd name="f266" fmla="val 446"/>
                    <a:gd name="f267" fmla="val 452"/>
                    <a:gd name="f268" fmla="val 460"/>
                    <a:gd name="f269" fmla="val 462"/>
                    <a:gd name="f270" fmla="val 762"/>
                    <a:gd name="f271" fmla="val 494"/>
                    <a:gd name="f272" fmla="val 588"/>
                    <a:gd name="f273" fmla="val 736"/>
                    <a:gd name="f274" fmla="val 552"/>
                    <a:gd name="f275" fmla="val 574"/>
                    <a:gd name="f276" fmla="val 566"/>
                    <a:gd name="f277" fmla="val 638"/>
                    <a:gd name="f278" fmla="val 592"/>
                    <a:gd name="f279" fmla="val 642"/>
                    <a:gd name="f280" fmla="val 658"/>
                    <a:gd name="f281" fmla="val 676"/>
                    <a:gd name="f282" fmla="val 690"/>
                    <a:gd name="f283" fmla="val 646"/>
                    <a:gd name="f284" fmla="val 650"/>
                    <a:gd name="f285" fmla="val 624"/>
                    <a:gd name="f286" fmla="val 612"/>
                    <a:gd name="f287" fmla="val 560"/>
                    <a:gd name="f288" fmla="val 550"/>
                    <a:gd name="f289" fmla="val 618"/>
                    <a:gd name="f290" fmla="val 714"/>
                    <a:gd name="f291" fmla="val 698"/>
                    <a:gd name="f292" fmla="val 804"/>
                    <a:gd name="f293" fmla="val 814"/>
                    <a:gd name="f294" fmla="val 706"/>
                    <a:gd name="f295" fmla="val 822"/>
                    <a:gd name="f296" fmla="val 830"/>
                    <a:gd name="f297" fmla="val 836"/>
                    <a:gd name="f298" fmla="val 842"/>
                    <a:gd name="f299" fmla="val 848"/>
                    <a:gd name="f300" fmla="val 710"/>
                    <a:gd name="f301" fmla="val 852"/>
                    <a:gd name="f302" fmla="val 904"/>
                    <a:gd name="f303" fmla="val 910"/>
                    <a:gd name="f304" fmla="val 914"/>
                    <a:gd name="f305" fmla="val 734"/>
                    <a:gd name="f306" fmla="val 732"/>
                    <a:gd name="f307" fmla="val 716"/>
                    <a:gd name="f308" fmla="val 898"/>
                    <a:gd name="f309" fmla="val 700"/>
                    <a:gd name="f310" fmla="val 892"/>
                    <a:gd name="f311" fmla="val 694"/>
                    <a:gd name="f312" fmla="val 88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16" h="768">
                      <a:moveTo>
                        <a:pt x="f5" y="f6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27" y="f33"/>
                      </a:lnTo>
                      <a:lnTo>
                        <a:pt x="f27" y="f33"/>
                      </a:lnTo>
                      <a:lnTo>
                        <a:pt x="f34" y="f35"/>
                      </a:lnTo>
                      <a:lnTo>
                        <a:pt x="f25" y="f36"/>
                      </a:lnTo>
                      <a:lnTo>
                        <a:pt x="f25" y="f37"/>
                      </a:lnTo>
                      <a:lnTo>
                        <a:pt x="f25" y="f38"/>
                      </a:lnTo>
                      <a:lnTo>
                        <a:pt x="f25" y="f38"/>
                      </a:lnTo>
                      <a:lnTo>
                        <a:pt x="f34" y="f39"/>
                      </a:lnTo>
                      <a:lnTo>
                        <a:pt x="f40" y="f41"/>
                      </a:lnTo>
                      <a:lnTo>
                        <a:pt x="f27" y="f42"/>
                      </a:lnTo>
                      <a:lnTo>
                        <a:pt x="f40" y="f43"/>
                      </a:lnTo>
                      <a:lnTo>
                        <a:pt x="f34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21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1"/>
                      </a:lnTo>
                      <a:lnTo>
                        <a:pt x="f23" y="f52"/>
                      </a:lnTo>
                      <a:lnTo>
                        <a:pt x="f25" y="f53"/>
                      </a:lnTo>
                      <a:lnTo>
                        <a:pt x="f40" y="f54"/>
                      </a:lnTo>
                      <a:lnTo>
                        <a:pt x="f40" y="f54"/>
                      </a:lnTo>
                      <a:lnTo>
                        <a:pt x="f34" y="f55"/>
                      </a:lnTo>
                      <a:lnTo>
                        <a:pt x="f34" y="f56"/>
                      </a:lnTo>
                      <a:lnTo>
                        <a:pt x="f40" y="f57"/>
                      </a:lnTo>
                      <a:lnTo>
                        <a:pt x="f29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16" y="f62"/>
                      </a:lnTo>
                      <a:lnTo>
                        <a:pt x="f65" y="f64"/>
                      </a:lnTo>
                      <a:lnTo>
                        <a:pt x="f8" y="f66"/>
                      </a:lnTo>
                      <a:lnTo>
                        <a:pt x="f67" y="f68"/>
                      </a:lnTo>
                      <a:lnTo>
                        <a:pt x="f61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80" y="f81"/>
                      </a:lnTo>
                      <a:lnTo>
                        <a:pt x="f80" y="f81"/>
                      </a:lnTo>
                      <a:lnTo>
                        <a:pt x="f80" y="f82"/>
                      </a:lnTo>
                      <a:lnTo>
                        <a:pt x="f80" y="f83"/>
                      </a:lnTo>
                      <a:lnTo>
                        <a:pt x="f77" y="f84"/>
                      </a:lnTo>
                      <a:lnTo>
                        <a:pt x="f77" y="f84"/>
                      </a:lnTo>
                      <a:lnTo>
                        <a:pt x="f4" y="f85"/>
                      </a:lnTo>
                      <a:lnTo>
                        <a:pt x="f4" y="f86"/>
                      </a:lnTo>
                      <a:lnTo>
                        <a:pt x="f4" y="f87"/>
                      </a:lnTo>
                      <a:lnTo>
                        <a:pt x="f4" y="f87"/>
                      </a:lnTo>
                      <a:lnTo>
                        <a:pt x="f4" y="f88"/>
                      </a:lnTo>
                      <a:lnTo>
                        <a:pt x="f4" y="f89"/>
                      </a:lnTo>
                      <a:lnTo>
                        <a:pt x="f59" y="f90"/>
                      </a:lnTo>
                      <a:lnTo>
                        <a:pt x="f74" y="f91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6"/>
                      </a:lnTo>
                      <a:lnTo>
                        <a:pt x="f97" y="f98"/>
                      </a:lnTo>
                      <a:lnTo>
                        <a:pt x="f97" y="f98"/>
                      </a:lnTo>
                      <a:lnTo>
                        <a:pt x="f94" y="f99"/>
                      </a:lnTo>
                      <a:lnTo>
                        <a:pt x="f72" y="f100"/>
                      </a:lnTo>
                      <a:lnTo>
                        <a:pt x="f94" y="f101"/>
                      </a:lnTo>
                      <a:lnTo>
                        <a:pt x="f94" y="f101"/>
                      </a:lnTo>
                      <a:lnTo>
                        <a:pt x="f102" y="f103"/>
                      </a:lnTo>
                      <a:lnTo>
                        <a:pt x="f104" y="f1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7" y="f109"/>
                      </a:lnTo>
                      <a:lnTo>
                        <a:pt x="f107" y="f110"/>
                      </a:lnTo>
                      <a:lnTo>
                        <a:pt x="f107" y="f110"/>
                      </a:lnTo>
                      <a:lnTo>
                        <a:pt x="f107" y="f111"/>
                      </a:lnTo>
                      <a:lnTo>
                        <a:pt x="f107" y="f112"/>
                      </a:lnTo>
                      <a:lnTo>
                        <a:pt x="f107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102" y="f116"/>
                      </a:lnTo>
                      <a:lnTo>
                        <a:pt x="f102" y="f117"/>
                      </a:lnTo>
                      <a:lnTo>
                        <a:pt x="f102" y="f118"/>
                      </a:lnTo>
                      <a:lnTo>
                        <a:pt x="f102" y="f118"/>
                      </a:lnTo>
                      <a:lnTo>
                        <a:pt x="f102" y="f119"/>
                      </a:lnTo>
                      <a:lnTo>
                        <a:pt x="f102" y="f120"/>
                      </a:lnTo>
                      <a:lnTo>
                        <a:pt x="f102" y="f121"/>
                      </a:lnTo>
                      <a:lnTo>
                        <a:pt x="f102" y="f121"/>
                      </a:lnTo>
                      <a:lnTo>
                        <a:pt x="f97" y="f122"/>
                      </a:lnTo>
                      <a:lnTo>
                        <a:pt x="f94" y="f123"/>
                      </a:lnTo>
                      <a:lnTo>
                        <a:pt x="f94" y="f124"/>
                      </a:lnTo>
                      <a:lnTo>
                        <a:pt x="f97" y="f125"/>
                      </a:lnTo>
                      <a:lnTo>
                        <a:pt x="f104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67" y="f2"/>
                      </a:lnTo>
                      <a:lnTo>
                        <a:pt x="f10" y="f128"/>
                      </a:lnTo>
                      <a:lnTo>
                        <a:pt x="f131" y="f126"/>
                      </a:lnTo>
                      <a:lnTo>
                        <a:pt x="f131" y="f126"/>
                      </a:lnTo>
                      <a:lnTo>
                        <a:pt x="f132" y="f133"/>
                      </a:lnTo>
                      <a:lnTo>
                        <a:pt x="f26" y="f12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11"/>
                      </a:lnTo>
                      <a:lnTo>
                        <a:pt x="f41" y="f143"/>
                      </a:lnTo>
                      <a:lnTo>
                        <a:pt x="f144" y="f103"/>
                      </a:lnTo>
                      <a:lnTo>
                        <a:pt x="f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47" y="f150"/>
                      </a:lnTo>
                      <a:lnTo>
                        <a:pt x="f47" y="f69"/>
                      </a:lnTo>
                      <a:lnTo>
                        <a:pt x="f47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47" y="f153"/>
                      </a:lnTo>
                      <a:lnTo>
                        <a:pt x="f47" y="f153"/>
                      </a:lnTo>
                      <a:lnTo>
                        <a:pt x="f49" y="f55"/>
                      </a:lnTo>
                      <a:lnTo>
                        <a:pt x="f49" y="f55"/>
                      </a:lnTo>
                      <a:lnTo>
                        <a:pt x="f154" y="f57"/>
                      </a:lnTo>
                      <a:lnTo>
                        <a:pt x="f49" y="f155"/>
                      </a:lnTo>
                      <a:lnTo>
                        <a:pt x="f49" y="f155"/>
                      </a:lnTo>
                      <a:lnTo>
                        <a:pt x="f156" y="f60"/>
                      </a:lnTo>
                      <a:lnTo>
                        <a:pt x="f157" y="f158"/>
                      </a:lnTo>
                      <a:lnTo>
                        <a:pt x="f159" y="f158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158"/>
                      </a:lnTo>
                      <a:lnTo>
                        <a:pt x="f160" y="f158"/>
                      </a:lnTo>
                      <a:lnTo>
                        <a:pt x="f161" y="f60"/>
                      </a:lnTo>
                      <a:lnTo>
                        <a:pt x="f161" y="f60"/>
                      </a:lnTo>
                      <a:lnTo>
                        <a:pt x="f162" y="f60"/>
                      </a:lnTo>
                      <a:lnTo>
                        <a:pt x="f162" y="f60"/>
                      </a:lnTo>
                      <a:lnTo>
                        <a:pt x="f163" y="f60"/>
                      </a:lnTo>
                      <a:lnTo>
                        <a:pt x="f163" y="f155"/>
                      </a:lnTo>
                      <a:lnTo>
                        <a:pt x="f164" y="f155"/>
                      </a:lnTo>
                      <a:lnTo>
                        <a:pt x="f164" y="f58"/>
                      </a:lnTo>
                      <a:lnTo>
                        <a:pt x="f51" y="f57"/>
                      </a:lnTo>
                      <a:lnTo>
                        <a:pt x="f165" y="f57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5" y="f55"/>
                      </a:lnTo>
                      <a:lnTo>
                        <a:pt x="f165" y="f55"/>
                      </a:lnTo>
                      <a:lnTo>
                        <a:pt x="f166" y="f54"/>
                      </a:lnTo>
                      <a:lnTo>
                        <a:pt x="f167" y="f153"/>
                      </a:lnTo>
                      <a:lnTo>
                        <a:pt x="f167" y="f168"/>
                      </a:lnTo>
                      <a:lnTo>
                        <a:pt x="f166" y="f169"/>
                      </a:lnTo>
                      <a:lnTo>
                        <a:pt x="f166" y="f169"/>
                      </a:lnTo>
                      <a:lnTo>
                        <a:pt x="f51" y="f53"/>
                      </a:lnTo>
                      <a:lnTo>
                        <a:pt x="f51" y="f53"/>
                      </a:lnTo>
                      <a:lnTo>
                        <a:pt x="f51" y="f170"/>
                      </a:lnTo>
                      <a:lnTo>
                        <a:pt x="f51" y="f171"/>
                      </a:lnTo>
                      <a:lnTo>
                        <a:pt x="f51" y="f171"/>
                      </a:lnTo>
                      <a:lnTo>
                        <a:pt x="f165" y="f172"/>
                      </a:lnTo>
                      <a:lnTo>
                        <a:pt x="f165" y="f172"/>
                      </a:lnTo>
                      <a:lnTo>
                        <a:pt x="f170" y="f173"/>
                      </a:lnTo>
                      <a:lnTo>
                        <a:pt x="f155" y="f55"/>
                      </a:lnTo>
                      <a:lnTo>
                        <a:pt x="f174" y="f62"/>
                      </a:lnTo>
                      <a:lnTo>
                        <a:pt x="f73" y="f175"/>
                      </a:lnTo>
                      <a:lnTo>
                        <a:pt x="f73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88" y="f180"/>
                      </a:lnTo>
                      <a:lnTo>
                        <a:pt x="f91" y="f181"/>
                      </a:lnTo>
                      <a:lnTo>
                        <a:pt x="f99" y="f0"/>
                      </a:lnTo>
                      <a:lnTo>
                        <a:pt x="f182" y="f0"/>
                      </a:lnTo>
                      <a:lnTo>
                        <a:pt x="f109" y="f181"/>
                      </a:lnTo>
                      <a:lnTo>
                        <a:pt x="f109" y="f181"/>
                      </a:lnTo>
                      <a:lnTo>
                        <a:pt x="f183" y="f69"/>
                      </a:lnTo>
                      <a:lnTo>
                        <a:pt x="f184" y="f185"/>
                      </a:lnTo>
                      <a:lnTo>
                        <a:pt x="f186" y="f174"/>
                      </a:lnTo>
                      <a:lnTo>
                        <a:pt x="f187" y="f188"/>
                      </a:lnTo>
                      <a:lnTo>
                        <a:pt x="f189" y="f66"/>
                      </a:lnTo>
                      <a:lnTo>
                        <a:pt x="f126" y="f190"/>
                      </a:lnTo>
                      <a:lnTo>
                        <a:pt x="f191" y="f54"/>
                      </a:lnTo>
                      <a:lnTo>
                        <a:pt x="f2" y="f169"/>
                      </a:lnTo>
                      <a:lnTo>
                        <a:pt x="f2" y="f192"/>
                      </a:lnTo>
                      <a:lnTo>
                        <a:pt x="f191" y="f164"/>
                      </a:lnTo>
                      <a:lnTo>
                        <a:pt x="f193" y="f50"/>
                      </a:lnTo>
                      <a:lnTo>
                        <a:pt x="f194" y="f156"/>
                      </a:lnTo>
                      <a:lnTo>
                        <a:pt x="f194" y="f156"/>
                      </a:lnTo>
                      <a:lnTo>
                        <a:pt x="f195" y="f154"/>
                      </a:lnTo>
                      <a:lnTo>
                        <a:pt x="f196" y="f197"/>
                      </a:lnTo>
                      <a:lnTo>
                        <a:pt x="f187" y="f197"/>
                      </a:lnTo>
                      <a:lnTo>
                        <a:pt x="f187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47"/>
                      </a:lnTo>
                      <a:lnTo>
                        <a:pt x="f202" y="f47"/>
                      </a:lnTo>
                      <a:lnTo>
                        <a:pt x="f186" y="f148"/>
                      </a:lnTo>
                      <a:lnTo>
                        <a:pt x="f137" y="f203"/>
                      </a:lnTo>
                      <a:lnTo>
                        <a:pt x="f204" y="f203"/>
                      </a:lnTo>
                      <a:lnTo>
                        <a:pt x="f204" y="f203"/>
                      </a:lnTo>
                      <a:lnTo>
                        <a:pt x="f205" y="f206"/>
                      </a:lnTo>
                      <a:lnTo>
                        <a:pt x="f207" y="f46"/>
                      </a:lnTo>
                      <a:lnTo>
                        <a:pt x="f116" y="f208"/>
                      </a:lnTo>
                      <a:lnTo>
                        <a:pt x="f209" y="f210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13" y="f213"/>
                      </a:lnTo>
                      <a:lnTo>
                        <a:pt x="f214" y="f144"/>
                      </a:lnTo>
                      <a:lnTo>
                        <a:pt x="f214" y="f144"/>
                      </a:lnTo>
                      <a:lnTo>
                        <a:pt x="f215" y="f41"/>
                      </a:lnTo>
                      <a:lnTo>
                        <a:pt x="f216" y="f39"/>
                      </a:lnTo>
                      <a:lnTo>
                        <a:pt x="f217" y="f142"/>
                      </a:lnTo>
                      <a:lnTo>
                        <a:pt x="f217" y="f142"/>
                      </a:lnTo>
                      <a:lnTo>
                        <a:pt x="f109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1" y="f220"/>
                      </a:lnTo>
                      <a:lnTo>
                        <a:pt x="f222" y="f140"/>
                      </a:lnTo>
                      <a:lnTo>
                        <a:pt x="f223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182" y="f138"/>
                      </a:lnTo>
                      <a:lnTo>
                        <a:pt x="f227" y="f228"/>
                      </a:lnTo>
                      <a:lnTo>
                        <a:pt x="f229" y="f33"/>
                      </a:lnTo>
                      <a:lnTo>
                        <a:pt x="f230" y="f136"/>
                      </a:lnTo>
                      <a:lnTo>
                        <a:pt x="f231" y="f32"/>
                      </a:lnTo>
                      <a:lnTo>
                        <a:pt x="f231" y="f32"/>
                      </a:lnTo>
                      <a:lnTo>
                        <a:pt x="f232" y="f233"/>
                      </a:lnTo>
                      <a:lnTo>
                        <a:pt x="f98" y="f30"/>
                      </a:lnTo>
                      <a:lnTo>
                        <a:pt x="f234" y="f235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91" y="f238"/>
                      </a:lnTo>
                      <a:lnTo>
                        <a:pt x="f147" y="f239"/>
                      </a:lnTo>
                      <a:lnTo>
                        <a:pt x="f147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244" y="f243"/>
                      </a:lnTo>
                      <a:lnTo>
                        <a:pt x="f83" y="f243"/>
                      </a:lnTo>
                      <a:lnTo>
                        <a:pt x="f149" y="f26"/>
                      </a:lnTo>
                      <a:lnTo>
                        <a:pt x="f245" y="f246"/>
                      </a:lnTo>
                      <a:lnTo>
                        <a:pt x="f78" y="f237"/>
                      </a:lnTo>
                      <a:lnTo>
                        <a:pt x="f247" y="f248"/>
                      </a:lnTo>
                      <a:lnTo>
                        <a:pt x="f180" y="f35"/>
                      </a:lnTo>
                      <a:lnTo>
                        <a:pt x="f174" y="f138"/>
                      </a:lnTo>
                      <a:lnTo>
                        <a:pt x="f249" y="f226"/>
                      </a:lnTo>
                      <a:lnTo>
                        <a:pt x="f249" y="f226"/>
                      </a:lnTo>
                      <a:lnTo>
                        <a:pt x="f17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8"/>
                      </a:lnTo>
                      <a:lnTo>
                        <a:pt x="f255" y="f6"/>
                      </a:lnTo>
                      <a:lnTo>
                        <a:pt x="f255" y="f256"/>
                      </a:lnTo>
                      <a:lnTo>
                        <a:pt x="f253" y="f256"/>
                      </a:lnTo>
                      <a:lnTo>
                        <a:pt x="f257" y="f256"/>
                      </a:lnTo>
                      <a:lnTo>
                        <a:pt x="f251" y="f258"/>
                      </a:lnTo>
                      <a:lnTo>
                        <a:pt x="f251" y="f258"/>
                      </a:lnTo>
                      <a:lnTo>
                        <a:pt x="f69" y="f259"/>
                      </a:lnTo>
                      <a:lnTo>
                        <a:pt x="f260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57" y="f127"/>
                      </a:lnTo>
                      <a:lnTo>
                        <a:pt x="f168" y="f70"/>
                      </a:lnTo>
                      <a:lnTo>
                        <a:pt x="f168" y="f70"/>
                      </a:lnTo>
                      <a:lnTo>
                        <a:pt x="f53" y="f127"/>
                      </a:lnTo>
                      <a:lnTo>
                        <a:pt x="f266" y="f70"/>
                      </a:lnTo>
                      <a:lnTo>
                        <a:pt x="f267" y="f105"/>
                      </a:lnTo>
                      <a:lnTo>
                        <a:pt x="f172" y="f107"/>
                      </a:lnTo>
                      <a:lnTo>
                        <a:pt x="f268" y="f102"/>
                      </a:lnTo>
                      <a:lnTo>
                        <a:pt x="f269" y="f97"/>
                      </a:lnTo>
                      <a:lnTo>
                        <a:pt x="f269" y="f97"/>
                      </a:lnTo>
                      <a:lnTo>
                        <a:pt x="f165" y="f270"/>
                      </a:lnTo>
                      <a:lnTo>
                        <a:pt x="f161" y="f59"/>
                      </a:lnTo>
                      <a:lnTo>
                        <a:pt x="f50" y="f59"/>
                      </a:lnTo>
                      <a:lnTo>
                        <a:pt x="f271" y="f74"/>
                      </a:lnTo>
                      <a:lnTo>
                        <a:pt x="f271" y="f74"/>
                      </a:lnTo>
                      <a:lnTo>
                        <a:pt x="f156" y="f74"/>
                      </a:lnTo>
                      <a:lnTo>
                        <a:pt x="f197" y="f4"/>
                      </a:lnTo>
                      <a:lnTo>
                        <a:pt x="f272" y="f4"/>
                      </a:lnTo>
                      <a:lnTo>
                        <a:pt x="f272" y="f4"/>
                      </a:lnTo>
                      <a:lnTo>
                        <a:pt x="f35" y="f114"/>
                      </a:lnTo>
                      <a:lnTo>
                        <a:pt x="f228" y="f273"/>
                      </a:lnTo>
                      <a:lnTo>
                        <a:pt x="f228" y="f273"/>
                      </a:lnTo>
                      <a:lnTo>
                        <a:pt x="f274" y="f131"/>
                      </a:lnTo>
                      <a:lnTo>
                        <a:pt x="f212" y="f30"/>
                      </a:lnTo>
                      <a:lnTo>
                        <a:pt x="f210" y="f35"/>
                      </a:lnTo>
                      <a:lnTo>
                        <a:pt x="f210" y="f138"/>
                      </a:lnTo>
                      <a:lnTo>
                        <a:pt x="f210" y="f226"/>
                      </a:lnTo>
                      <a:lnTo>
                        <a:pt x="f210" y="f226"/>
                      </a:lnTo>
                      <a:lnTo>
                        <a:pt x="f212" y="f275"/>
                      </a:lnTo>
                      <a:lnTo>
                        <a:pt x="f213" y="f276"/>
                      </a:lnTo>
                      <a:lnTo>
                        <a:pt x="f43" y="f41"/>
                      </a:lnTo>
                      <a:lnTo>
                        <a:pt x="f41" y="f224"/>
                      </a:lnTo>
                      <a:lnTo>
                        <a:pt x="f39" y="f138"/>
                      </a:lnTo>
                      <a:lnTo>
                        <a:pt x="f142" y="f136"/>
                      </a:lnTo>
                      <a:lnTo>
                        <a:pt x="f140" y="f237"/>
                      </a:lnTo>
                      <a:lnTo>
                        <a:pt x="f37" y="f238"/>
                      </a:lnTo>
                      <a:lnTo>
                        <a:pt x="f228" y="f277"/>
                      </a:lnTo>
                      <a:lnTo>
                        <a:pt x="f33" y="f277"/>
                      </a:lnTo>
                      <a:lnTo>
                        <a:pt x="f278" y="f279"/>
                      </a:lnTo>
                      <a:lnTo>
                        <a:pt x="f33" y="f132"/>
                      </a:lnTo>
                      <a:lnTo>
                        <a:pt x="f233" y="f280"/>
                      </a:lnTo>
                      <a:lnTo>
                        <a:pt x="f235" y="f281"/>
                      </a:lnTo>
                      <a:lnTo>
                        <a:pt x="f241" y="f6"/>
                      </a:lnTo>
                      <a:lnTo>
                        <a:pt x="f279" y="f282"/>
                      </a:lnTo>
                      <a:lnTo>
                        <a:pt x="f277" y="f10"/>
                      </a:lnTo>
                      <a:lnTo>
                        <a:pt x="f283" y="f6"/>
                      </a:lnTo>
                      <a:lnTo>
                        <a:pt x="f284" y="f14"/>
                      </a:lnTo>
                      <a:lnTo>
                        <a:pt x="f132" y="f20"/>
                      </a:lnTo>
                      <a:lnTo>
                        <a:pt x="f277" y="f24"/>
                      </a:lnTo>
                      <a:lnTo>
                        <a:pt x="f243" y="f246"/>
                      </a:lnTo>
                      <a:lnTo>
                        <a:pt x="f241" y="f239"/>
                      </a:lnTo>
                      <a:lnTo>
                        <a:pt x="f285" y="f28"/>
                      </a:lnTo>
                      <a:lnTo>
                        <a:pt x="f241" y="f286"/>
                      </a:lnTo>
                      <a:lnTo>
                        <a:pt x="f286" y="f33"/>
                      </a:lnTo>
                      <a:lnTo>
                        <a:pt x="f235" y="f228"/>
                      </a:lnTo>
                      <a:lnTo>
                        <a:pt x="f233" y="f140"/>
                      </a:lnTo>
                      <a:lnTo>
                        <a:pt x="f272" y="f287"/>
                      </a:lnTo>
                      <a:lnTo>
                        <a:pt x="f228" y="f288"/>
                      </a:lnTo>
                      <a:lnTo>
                        <a:pt x="f140" y="f210"/>
                      </a:lnTo>
                      <a:lnTo>
                        <a:pt x="f140" y="f210"/>
                      </a:lnTo>
                      <a:lnTo>
                        <a:pt x="f35" y="f213"/>
                      </a:lnTo>
                      <a:lnTo>
                        <a:pt x="f278" y="f43"/>
                      </a:lnTo>
                      <a:lnTo>
                        <a:pt x="f233" y="f213"/>
                      </a:lnTo>
                      <a:lnTo>
                        <a:pt x="f233" y="f213"/>
                      </a:lnTo>
                      <a:lnTo>
                        <a:pt x="f248" y="f43"/>
                      </a:lnTo>
                      <a:lnTo>
                        <a:pt x="f250" y="f144"/>
                      </a:lnTo>
                      <a:lnTo>
                        <a:pt x="f289" y="f274"/>
                      </a:lnTo>
                      <a:lnTo>
                        <a:pt x="f131" y="f33"/>
                      </a:lnTo>
                      <a:lnTo>
                        <a:pt x="f290" y="f280"/>
                      </a:lnTo>
                      <a:lnTo>
                        <a:pt x="f290" y="f280"/>
                      </a:lnTo>
                      <a:lnTo>
                        <a:pt x="f261" y="f16"/>
                      </a:lnTo>
                      <a:lnTo>
                        <a:pt x="f127" y="f281"/>
                      </a:lnTo>
                      <a:lnTo>
                        <a:pt x="f77" y="f256"/>
                      </a:lnTo>
                      <a:lnTo>
                        <a:pt x="f77" y="f256"/>
                      </a:lnTo>
                      <a:lnTo>
                        <a:pt x="f21" y="f291"/>
                      </a:lnTo>
                      <a:lnTo>
                        <a:pt x="f292" y="f258"/>
                      </a:lnTo>
                      <a:lnTo>
                        <a:pt x="f292" y="f258"/>
                      </a:lnTo>
                      <a:lnTo>
                        <a:pt x="f293" y="f294"/>
                      </a:lnTo>
                      <a:lnTo>
                        <a:pt x="f295" y="f259"/>
                      </a:lnTo>
                      <a:lnTo>
                        <a:pt x="f296" y="f259"/>
                      </a:lnTo>
                      <a:lnTo>
                        <a:pt x="f296" y="f259"/>
                      </a:lnTo>
                      <a:lnTo>
                        <a:pt x="f297" y="f259"/>
                      </a:lnTo>
                      <a:lnTo>
                        <a:pt x="f298" y="f259"/>
                      </a:lnTo>
                      <a:lnTo>
                        <a:pt x="f299" y="f300"/>
                      </a:lnTo>
                      <a:lnTo>
                        <a:pt x="f301" y="f61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303" y="f273"/>
                      </a:lnTo>
                      <a:lnTo>
                        <a:pt x="f304" y="f305"/>
                      </a:lnTo>
                      <a:lnTo>
                        <a:pt x="f3" y="f306"/>
                      </a:lnTo>
                      <a:lnTo>
                        <a:pt x="f3" y="f263"/>
                      </a:lnTo>
                      <a:lnTo>
                        <a:pt x="f3" y="f263"/>
                      </a:lnTo>
                      <a:lnTo>
                        <a:pt x="f304" y="f61"/>
                      </a:lnTo>
                      <a:lnTo>
                        <a:pt x="f303" y="f307"/>
                      </a:lnTo>
                      <a:lnTo>
                        <a:pt x="f308" y="f309"/>
                      </a:lnTo>
                      <a:lnTo>
                        <a:pt x="f308" y="f309"/>
                      </a:lnTo>
                      <a:lnTo>
                        <a:pt x="f310" y="f311"/>
                      </a:lnTo>
                      <a:lnTo>
                        <a:pt x="f312" y="f282"/>
                      </a:lnTo>
                      <a:lnTo>
                        <a:pt x="f5" y="f6"/>
                      </a:lnTo>
                      <a:lnTo>
                        <a:pt x="f5" y="f6"/>
                      </a:lnTo>
                      <a:close/>
                      <a:moveTo>
                        <a:pt x="f163" y="f56"/>
                      </a:moveTo>
                      <a:lnTo>
                        <a:pt x="f163" y="f56"/>
                      </a:lnTo>
                      <a:lnTo>
                        <a:pt x="f163" y="f56"/>
                      </a:lnTo>
                      <a:lnTo>
                        <a:pt x="f163" y="f57"/>
                      </a:lnTo>
                      <a:lnTo>
                        <a:pt x="f163" y="f56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  <p:grpSp>
          <p:nvGrpSpPr>
            <p:cNvPr id="76" name="Группа 75"/>
            <p:cNvGrpSpPr/>
            <p:nvPr/>
          </p:nvGrpSpPr>
          <p:grpSpPr>
            <a:xfrm>
              <a:off x="0" y="0"/>
              <a:ext cx="9249840" cy="7443333"/>
              <a:chOff x="0" y="0"/>
              <a:chExt cx="9249840" cy="7443333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7275470" y="3056760"/>
                <a:ext cx="1974370" cy="3296334"/>
                <a:chOff x="7275470" y="3056760"/>
                <a:chExt cx="1974370" cy="3296334"/>
              </a:xfrm>
            </p:grpSpPr>
            <p:sp>
              <p:nvSpPr>
                <p:cNvPr id="78" name="Полилиния 77"/>
                <p:cNvSpPr/>
                <p:nvPr/>
              </p:nvSpPr>
              <p:spPr>
                <a:xfrm>
                  <a:off x="8625960" y="3155760"/>
                  <a:ext cx="119880" cy="17604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>
                  <a:off x="8747640" y="33390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>
                <a:xfrm>
                  <a:off x="8756280" y="3155760"/>
                  <a:ext cx="118080" cy="17604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>
                  <a:off x="8247240" y="3056760"/>
                  <a:ext cx="1002600" cy="84167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 rot="2280000">
                  <a:off x="7275470" y="5360935"/>
                  <a:ext cx="1181880" cy="99215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83" name="Группа 82"/>
              <p:cNvGrpSpPr/>
              <p:nvPr/>
            </p:nvGrpSpPr>
            <p:grpSpPr>
              <a:xfrm>
                <a:off x="6549751" y="5527800"/>
                <a:ext cx="1223639" cy="1915533"/>
                <a:chOff x="6549751" y="5527800"/>
                <a:chExt cx="1223639" cy="1915533"/>
              </a:xfrm>
            </p:grpSpPr>
            <p:sp>
              <p:nvSpPr>
                <p:cNvPr id="84" name="Полилиния 83"/>
                <p:cNvSpPr/>
                <p:nvPr/>
              </p:nvSpPr>
              <p:spPr>
                <a:xfrm>
                  <a:off x="7292520" y="55278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>
                <a:xfrm rot="1440000">
                  <a:off x="6549751" y="6532893"/>
                  <a:ext cx="1223639" cy="91044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6508799" y="1366560"/>
                <a:ext cx="1455839" cy="1128240"/>
                <a:chOff x="6508799" y="1366560"/>
                <a:chExt cx="1455839" cy="1128240"/>
              </a:xfrm>
            </p:grpSpPr>
            <p:sp>
              <p:nvSpPr>
                <p:cNvPr id="87" name="Полилиния 86"/>
                <p:cNvSpPr/>
                <p:nvPr/>
              </p:nvSpPr>
              <p:spPr>
                <a:xfrm>
                  <a:off x="7045200" y="1612080"/>
                  <a:ext cx="185760" cy="27612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>
                <a:xfrm>
                  <a:off x="7234200" y="189792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>
                  <a:off x="7245360" y="1612080"/>
                  <a:ext cx="187200" cy="27612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0" name="Полилиния 89"/>
                <p:cNvSpPr/>
                <p:nvPr/>
              </p:nvSpPr>
              <p:spPr>
                <a:xfrm>
                  <a:off x="6508799" y="1366560"/>
                  <a:ext cx="1455839" cy="11282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360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8115525" y="3719706"/>
                <a:ext cx="1105919" cy="947159"/>
                <a:chOff x="8115525" y="3719706"/>
                <a:chExt cx="1105919" cy="947159"/>
              </a:xfrm>
            </p:grpSpPr>
            <p:sp>
              <p:nvSpPr>
                <p:cNvPr id="92" name="Полилиния 91"/>
                <p:cNvSpPr/>
                <p:nvPr/>
              </p:nvSpPr>
              <p:spPr>
                <a:xfrm>
                  <a:off x="8521920" y="3928320"/>
                  <a:ext cx="140760" cy="2307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3" name="Полилиния 92"/>
                <p:cNvSpPr/>
                <p:nvPr/>
              </p:nvSpPr>
              <p:spPr>
                <a:xfrm>
                  <a:off x="8664840" y="41691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>
                <a:xfrm>
                  <a:off x="8674200" y="3928320"/>
                  <a:ext cx="140760" cy="2307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>
                <a:xfrm rot="840000">
                  <a:off x="8115525" y="3719706"/>
                  <a:ext cx="1105919" cy="94715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96" name="Группа 95"/>
              <p:cNvGrpSpPr/>
              <p:nvPr/>
            </p:nvGrpSpPr>
            <p:grpSpPr>
              <a:xfrm>
                <a:off x="0" y="685440"/>
                <a:ext cx="1311120" cy="1507680"/>
                <a:chOff x="0" y="685440"/>
                <a:chExt cx="1311120" cy="1507680"/>
              </a:xfrm>
            </p:grpSpPr>
            <p:sp>
              <p:nvSpPr>
                <p:cNvPr id="97" name="Полилиния 96"/>
                <p:cNvSpPr/>
                <p:nvPr/>
              </p:nvSpPr>
              <p:spPr>
                <a:xfrm>
                  <a:off x="387360" y="1443960"/>
                  <a:ext cx="353880" cy="190080"/>
                </a:xfrm>
                <a:custGeom>
                  <a:avLst/>
                  <a:gdLst>
                    <a:gd name="f0" fmla="val 0"/>
                    <a:gd name="f1" fmla="val 314"/>
                    <a:gd name="f2" fmla="val 170"/>
                    <a:gd name="f3" fmla="val 168"/>
                    <a:gd name="f4" fmla="val 166"/>
                    <a:gd name="f5" fmla="val 300"/>
                    <a:gd name="f6" fmla="val 158"/>
                    <a:gd name="f7" fmla="val 58"/>
                    <a:gd name="f8" fmla="val 22"/>
                    <a:gd name="f9" fmla="val 34"/>
                    <a:gd name="f10" fmla="val 8"/>
                    <a:gd name="f11" fmla="val 2"/>
                    <a:gd name="f12" fmla="val 4"/>
                    <a:gd name="f13" fmla="val 6"/>
                    <a:gd name="f14" fmla="val 12"/>
                    <a:gd name="f15" fmla="val 16"/>
                    <a:gd name="f16" fmla="val 14"/>
                    <a:gd name="f17" fmla="val 28"/>
                    <a:gd name="f18" fmla="val 18"/>
                    <a:gd name="f19" fmla="val 40"/>
                    <a:gd name="f20" fmla="val 24"/>
                    <a:gd name="f21" fmla="val 298"/>
                    <a:gd name="f22" fmla="val 162"/>
                    <a:gd name="f23" fmla="val 3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4" h="17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3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8" y="f11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2" y="f0"/>
                      </a:lnTo>
                      <a:lnTo>
                        <a:pt x="f11" y="f11"/>
                      </a:lnTo>
                      <a:lnTo>
                        <a:pt x="f0" y="f12"/>
                      </a:lnTo>
                      <a:lnTo>
                        <a:pt x="f11" y="f13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>
                <a:xfrm>
                  <a:off x="750960" y="16408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99" name="Полилиния 98"/>
                <p:cNvSpPr/>
                <p:nvPr/>
              </p:nvSpPr>
              <p:spPr>
                <a:xfrm>
                  <a:off x="760319" y="1224720"/>
                  <a:ext cx="41400" cy="399960"/>
                </a:xfrm>
                <a:custGeom>
                  <a:avLst/>
                  <a:gdLst>
                    <a:gd name="f0" fmla="val 0"/>
                    <a:gd name="f1" fmla="val 38"/>
                    <a:gd name="f2" fmla="val 354"/>
                    <a:gd name="f3" fmla="val 2"/>
                    <a:gd name="f4" fmla="val 352"/>
                    <a:gd name="f5" fmla="val 4"/>
                    <a:gd name="f6" fmla="val 346"/>
                    <a:gd name="f7" fmla="val 6"/>
                    <a:gd name="f8" fmla="val 336"/>
                    <a:gd name="f9" fmla="val 32"/>
                    <a:gd name="f10" fmla="val 44"/>
                    <a:gd name="f11" fmla="val 34"/>
                    <a:gd name="f12" fmla="val 30"/>
                    <a:gd name="f13" fmla="val 36"/>
                    <a:gd name="f14" fmla="val 20"/>
                    <a:gd name="f15" fmla="val 10"/>
                    <a:gd name="f16" fmla="val 28"/>
                    <a:gd name="f17" fmla="val 24"/>
                    <a:gd name="f18" fmla="val 16"/>
                    <a:gd name="f19" fmla="val 22"/>
                    <a:gd name="f20" fmla="val 58"/>
                    <a:gd name="f21" fmla="val 33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8" h="354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3" y="f0"/>
                      </a:lnTo>
                      <a:lnTo>
                        <a:pt x="f11" y="f0"/>
                      </a:lnTo>
                      <a:lnTo>
                        <a:pt x="f9" y="f0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18"/>
                      </a:lnTo>
                      <a:lnTo>
                        <a:pt x="f19" y="f12"/>
                      </a:lnTo>
                      <a:lnTo>
                        <a:pt x="f19" y="f12"/>
                      </a:lnTo>
                      <a:lnTo>
                        <a:pt x="f14" y="f20"/>
                      </a:lnTo>
                      <a:lnTo>
                        <a:pt x="f0" y="f21"/>
                      </a:lnTo>
                      <a:lnTo>
                        <a:pt x="f0" y="f21"/>
                      </a:lnTo>
                      <a:lnTo>
                        <a:pt x="f0" y="f4"/>
                      </a:lnTo>
                      <a:lnTo>
                        <a:pt x="f0" y="f4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>
                <a:xfrm>
                  <a:off x="0" y="685440"/>
                  <a:ext cx="1311120" cy="150768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1336"/>
                    <a:gd name="f4" fmla="val 1536"/>
                    <a:gd name="f5" fmla="val 1020"/>
                    <a:gd name="f6" fmla="val 1012"/>
                    <a:gd name="f7" fmla="val 1334"/>
                    <a:gd name="f8" fmla="val 1006"/>
                    <a:gd name="f9" fmla="val 1324"/>
                    <a:gd name="f10" fmla="val 968"/>
                    <a:gd name="f11" fmla="val 1326"/>
                    <a:gd name="f12" fmla="val 934"/>
                    <a:gd name="f13" fmla="val 1312"/>
                    <a:gd name="f14" fmla="val 908"/>
                    <a:gd name="f15" fmla="val 1308"/>
                    <a:gd name="f16" fmla="val 896"/>
                    <a:gd name="f17" fmla="val 1306"/>
                    <a:gd name="f18" fmla="val 886"/>
                    <a:gd name="f19" fmla="val 1300"/>
                    <a:gd name="f20" fmla="val 876"/>
                    <a:gd name="f21" fmla="val 1292"/>
                    <a:gd name="f22" fmla="val 868"/>
                    <a:gd name="f23" fmla="val 1282"/>
                    <a:gd name="f24" fmla="val 858"/>
                    <a:gd name="f25" fmla="val 1268"/>
                    <a:gd name="f26" fmla="val 846"/>
                    <a:gd name="f27" fmla="val 1194"/>
                    <a:gd name="f28" fmla="val 804"/>
                    <a:gd name="f29" fmla="val 1124"/>
                    <a:gd name="f30" fmla="val 788"/>
                    <a:gd name="f31" fmla="val 1108"/>
                    <a:gd name="f32" fmla="val 1082"/>
                    <a:gd name="f33" fmla="val 790"/>
                    <a:gd name="f34" fmla="val 800"/>
                    <a:gd name="f35" fmla="val 1148"/>
                    <a:gd name="f36" fmla="val 718"/>
                    <a:gd name="f37" fmla="val 1184"/>
                    <a:gd name="f38" fmla="val 692"/>
                    <a:gd name="f39" fmla="val 1220"/>
                    <a:gd name="f40" fmla="val 664"/>
                    <a:gd name="f41" fmla="val 1240"/>
                    <a:gd name="f42" fmla="val 634"/>
                    <a:gd name="f43" fmla="val 1254"/>
                    <a:gd name="f44" fmla="val 592"/>
                    <a:gd name="f45" fmla="val 1258"/>
                    <a:gd name="f46" fmla="val 536"/>
                    <a:gd name="f47" fmla="val 1252"/>
                    <a:gd name="f48" fmla="val 478"/>
                    <a:gd name="f49" fmla="val 1246"/>
                    <a:gd name="f50" fmla="val 442"/>
                    <a:gd name="f51" fmla="val 1214"/>
                    <a:gd name="f52" fmla="val 344"/>
                    <a:gd name="f53" fmla="val 1198"/>
                    <a:gd name="f54" fmla="val 280"/>
                    <a:gd name="f55" fmla="val 1150"/>
                    <a:gd name="f56" fmla="val 122"/>
                    <a:gd name="f57" fmla="val 1118"/>
                    <a:gd name="f58" fmla="val 46"/>
                    <a:gd name="f59" fmla="val 1102"/>
                    <a:gd name="f60" fmla="val 20"/>
                    <a:gd name="f61" fmla="val 18"/>
                    <a:gd name="f62" fmla="val 1100"/>
                    <a:gd name="f63" fmla="val 12"/>
                    <a:gd name="f64" fmla="val 1094"/>
                    <a:gd name="f65" fmla="val 6"/>
                    <a:gd name="f66" fmla="val 1084"/>
                    <a:gd name="f67" fmla="val 1044"/>
                    <a:gd name="f68" fmla="val 1028"/>
                    <a:gd name="f69" fmla="val 1014"/>
                    <a:gd name="f70" fmla="val 1000"/>
                    <a:gd name="f71" fmla="val 930"/>
                    <a:gd name="f72" fmla="val 90"/>
                    <a:gd name="f73" fmla="val 860"/>
                    <a:gd name="f74" fmla="val 190"/>
                    <a:gd name="f75" fmla="val 806"/>
                    <a:gd name="f76" fmla="val 322"/>
                    <a:gd name="f77" fmla="val 772"/>
                    <a:gd name="f78" fmla="val 740"/>
                    <a:gd name="f79" fmla="val 628"/>
                    <a:gd name="f80" fmla="val 732"/>
                    <a:gd name="f81" fmla="val 758"/>
                    <a:gd name="f82" fmla="val 730"/>
                    <a:gd name="f83" fmla="val 842"/>
                    <a:gd name="f84" fmla="val 870"/>
                    <a:gd name="f85" fmla="val 728"/>
                    <a:gd name="f86" fmla="val 864"/>
                    <a:gd name="f87" fmla="val 720"/>
                    <a:gd name="f88" fmla="val 708"/>
                    <a:gd name="f89" fmla="val 850"/>
                    <a:gd name="f90" fmla="val 844"/>
                    <a:gd name="f91" fmla="val 706"/>
                    <a:gd name="f92" fmla="val 836"/>
                    <a:gd name="f93" fmla="val 702"/>
                    <a:gd name="f94" fmla="val 830"/>
                    <a:gd name="f95" fmla="val 696"/>
                    <a:gd name="f96" fmla="val 828"/>
                    <a:gd name="f97" fmla="val 688"/>
                    <a:gd name="f98" fmla="val 826"/>
                    <a:gd name="f99" fmla="val 680"/>
                    <a:gd name="f100" fmla="val 678"/>
                    <a:gd name="f101" fmla="val 824"/>
                    <a:gd name="f102" fmla="val 674"/>
                    <a:gd name="f103" fmla="val 670"/>
                    <a:gd name="f104" fmla="val 662"/>
                    <a:gd name="f105" fmla="val 660"/>
                    <a:gd name="f106" fmla="val 832"/>
                    <a:gd name="f107" fmla="val 656"/>
                    <a:gd name="f108" fmla="val 834"/>
                    <a:gd name="f109" fmla="val 658"/>
                    <a:gd name="f110" fmla="val 654"/>
                    <a:gd name="f111" fmla="val 838"/>
                    <a:gd name="f112" fmla="val 650"/>
                    <a:gd name="f113" fmla="val 840"/>
                    <a:gd name="f114" fmla="val 644"/>
                    <a:gd name="f115" fmla="val 640"/>
                    <a:gd name="f116" fmla="val 856"/>
                    <a:gd name="f117" fmla="val 642"/>
                    <a:gd name="f118" fmla="val 646"/>
                    <a:gd name="f119" fmla="val 878"/>
                    <a:gd name="f120" fmla="val 648"/>
                    <a:gd name="f121" fmla="val 894"/>
                    <a:gd name="f122" fmla="val 904"/>
                    <a:gd name="f123" fmla="val 562"/>
                    <a:gd name="f124" fmla="val 848"/>
                    <a:gd name="f125" fmla="val 450"/>
                    <a:gd name="f126" fmla="val 784"/>
                    <a:gd name="f127" fmla="val 276"/>
                    <a:gd name="f128" fmla="val 158"/>
                    <a:gd name="f129" fmla="val 16"/>
                    <a:gd name="f130" fmla="val 1104"/>
                    <a:gd name="f131" fmla="val 44"/>
                    <a:gd name="f132" fmla="val 1130"/>
                    <a:gd name="f133" fmla="val 88"/>
                    <a:gd name="f134" fmla="val 1166"/>
                    <a:gd name="f135" fmla="val 138"/>
                    <a:gd name="f136" fmla="val 1206"/>
                    <a:gd name="f137" fmla="val 216"/>
                    <a:gd name="f138" fmla="val 258"/>
                    <a:gd name="f139" fmla="val 1190"/>
                    <a:gd name="f140" fmla="val 300"/>
                    <a:gd name="f141" fmla="val 1174"/>
                    <a:gd name="f142" fmla="val 440"/>
                    <a:gd name="f143" fmla="val 1114"/>
                    <a:gd name="f144" fmla="val 396"/>
                    <a:gd name="f145" fmla="val 1160"/>
                    <a:gd name="f146" fmla="val 380"/>
                    <a:gd name="f147" fmla="val 1180"/>
                    <a:gd name="f148" fmla="val 372"/>
                    <a:gd name="f149" fmla="val 1192"/>
                    <a:gd name="f150" fmla="val 348"/>
                    <a:gd name="f151" fmla="val 1260"/>
                    <a:gd name="f152" fmla="val 340"/>
                    <a:gd name="f153" fmla="val 1346"/>
                    <a:gd name="f154" fmla="val 1364"/>
                    <a:gd name="f155" fmla="val 346"/>
                    <a:gd name="f156" fmla="val 1378"/>
                    <a:gd name="f157" fmla="val 1390"/>
                    <a:gd name="f158" fmla="val 354"/>
                    <a:gd name="f159" fmla="val 1398"/>
                    <a:gd name="f160" fmla="val 1406"/>
                    <a:gd name="f161" fmla="val 368"/>
                    <a:gd name="f162" fmla="val 1416"/>
                    <a:gd name="f163" fmla="val 382"/>
                    <a:gd name="f164" fmla="val 1444"/>
                    <a:gd name="f165" fmla="val 412"/>
                    <a:gd name="f166" fmla="val 1460"/>
                    <a:gd name="f167" fmla="val 438"/>
                    <a:gd name="f168" fmla="val 1488"/>
                    <a:gd name="f169" fmla="val 1492"/>
                    <a:gd name="f170" fmla="val 446"/>
                    <a:gd name="f171" fmla="val 1496"/>
                    <a:gd name="f172" fmla="val 458"/>
                    <a:gd name="f173" fmla="val 1500"/>
                    <a:gd name="f174" fmla="val 464"/>
                    <a:gd name="f175" fmla="val 1502"/>
                    <a:gd name="f176" fmla="val 474"/>
                    <a:gd name="f177" fmla="val 488"/>
                    <a:gd name="f178" fmla="val 496"/>
                    <a:gd name="f179" fmla="val 498"/>
                    <a:gd name="f180" fmla="val 1504"/>
                    <a:gd name="f181" fmla="val 500"/>
                    <a:gd name="f182" fmla="val 1506"/>
                    <a:gd name="f183" fmla="val 510"/>
                    <a:gd name="f184" fmla="val 1512"/>
                    <a:gd name="f185" fmla="val 524"/>
                    <a:gd name="f186" fmla="val 1520"/>
                    <a:gd name="f187" fmla="val 542"/>
                    <a:gd name="f188" fmla="val 1522"/>
                    <a:gd name="f189" fmla="val 554"/>
                    <a:gd name="f190" fmla="val 558"/>
                    <a:gd name="f191" fmla="val 566"/>
                    <a:gd name="f192" fmla="val 1518"/>
                    <a:gd name="f193" fmla="val 570"/>
                    <a:gd name="f194" fmla="val 582"/>
                    <a:gd name="f195" fmla="val 594"/>
                    <a:gd name="f196" fmla="val 1526"/>
                    <a:gd name="f197" fmla="val 604"/>
                    <a:gd name="f198" fmla="val 1530"/>
                    <a:gd name="f199" fmla="val 612"/>
                    <a:gd name="f200" fmla="val 1532"/>
                    <a:gd name="f201" fmla="val 622"/>
                    <a:gd name="f202" fmla="val 1528"/>
                    <a:gd name="f203" fmla="val 686"/>
                    <a:gd name="f204" fmla="val 712"/>
                    <a:gd name="f205" fmla="val 722"/>
                    <a:gd name="f206" fmla="val 1524"/>
                    <a:gd name="f207" fmla="val 734"/>
                    <a:gd name="f208" fmla="val 738"/>
                    <a:gd name="f209" fmla="val 1514"/>
                    <a:gd name="f210" fmla="val 1510"/>
                    <a:gd name="f211" fmla="val 744"/>
                    <a:gd name="f212" fmla="val 750"/>
                    <a:gd name="f213" fmla="val 754"/>
                    <a:gd name="f214" fmla="val 766"/>
                    <a:gd name="f215" fmla="val 1494"/>
                    <a:gd name="f216" fmla="val 776"/>
                    <a:gd name="f217" fmla="val 1476"/>
                    <a:gd name="f218" fmla="val 1438"/>
                    <a:gd name="f219" fmla="val 792"/>
                    <a:gd name="f220" fmla="val 1420"/>
                    <a:gd name="f221" fmla="val 794"/>
                    <a:gd name="f222" fmla="val 796"/>
                    <a:gd name="f223" fmla="val 1368"/>
                    <a:gd name="f224" fmla="val 1330"/>
                    <a:gd name="f225" fmla="val 1286"/>
                    <a:gd name="f226" fmla="val 786"/>
                    <a:gd name="f227" fmla="val 1238"/>
                    <a:gd name="f228" fmla="val 770"/>
                    <a:gd name="f229" fmla="val 1172"/>
                    <a:gd name="f230" fmla="val 756"/>
                    <a:gd name="f231" fmla="val 746"/>
                    <a:gd name="f232" fmla="val 1062"/>
                    <a:gd name="f233" fmla="val 760"/>
                    <a:gd name="f234" fmla="val 1088"/>
                    <a:gd name="f235" fmla="val 780"/>
                    <a:gd name="f236" fmla="val 1138"/>
                    <a:gd name="f237" fmla="val 1152"/>
                    <a:gd name="f238" fmla="val 1176"/>
                    <a:gd name="f239" fmla="val 812"/>
                    <a:gd name="f240" fmla="val 1210"/>
                    <a:gd name="f241" fmla="val 816"/>
                    <a:gd name="f242" fmla="val 1218"/>
                    <a:gd name="f243" fmla="val 1266"/>
                    <a:gd name="f244" fmla="val 1264"/>
                    <a:gd name="f245" fmla="val 854"/>
                    <a:gd name="f246" fmla="val 1272"/>
                    <a:gd name="f247" fmla="val 1304"/>
                    <a:gd name="f248" fmla="val 884"/>
                    <a:gd name="f249" fmla="val 1340"/>
                    <a:gd name="f250" fmla="val 914"/>
                    <a:gd name="f251" fmla="val 1362"/>
                    <a:gd name="f252" fmla="val 946"/>
                    <a:gd name="f253" fmla="val 1370"/>
                    <a:gd name="f254" fmla="val 938"/>
                    <a:gd name="f255" fmla="val 1348"/>
                    <a:gd name="f256" fmla="val 952"/>
                    <a:gd name="f257" fmla="val 1366"/>
                    <a:gd name="f258" fmla="val 964"/>
                    <a:gd name="f259" fmla="val 962"/>
                    <a:gd name="f260" fmla="val 1298"/>
                    <a:gd name="f261" fmla="val 942"/>
                    <a:gd name="f262" fmla="val 1262"/>
                    <a:gd name="f263" fmla="val 932"/>
                    <a:gd name="f264" fmla="val 922"/>
                    <a:gd name="f265" fmla="val 1236"/>
                    <a:gd name="f266" fmla="val 918"/>
                    <a:gd name="f267" fmla="val 1228"/>
                    <a:gd name="f268" fmla="val 1222"/>
                    <a:gd name="f269" fmla="val 898"/>
                    <a:gd name="f270" fmla="val 892"/>
                    <a:gd name="f271" fmla="val 874"/>
                    <a:gd name="f272" fmla="val 1132"/>
                    <a:gd name="f273" fmla="val 1116"/>
                    <a:gd name="f274" fmla="val 820"/>
                    <a:gd name="f275" fmla="val 1056"/>
                    <a:gd name="f276" fmla="val 1030"/>
                    <a:gd name="f277" fmla="val 1022"/>
                    <a:gd name="f278" fmla="val 1058"/>
                    <a:gd name="f279" fmla="val 1158"/>
                    <a:gd name="f280" fmla="val 972"/>
                    <a:gd name="f281" fmla="val 1216"/>
                    <a:gd name="f282" fmla="val 1036"/>
                    <a:gd name="f283" fmla="val 1098"/>
                    <a:gd name="f284" fmla="val 1270"/>
                    <a:gd name="f285" fmla="val 1168"/>
                    <a:gd name="f286" fmla="val 1280"/>
                    <a:gd name="f287" fmla="val 1170"/>
                    <a:gd name="f288" fmla="val 1278"/>
                    <a:gd name="f289" fmla="val 1274"/>
                    <a:gd name="f290" fmla="val 1186"/>
                    <a:gd name="f291" fmla="val 1196"/>
                    <a:gd name="f292" fmla="val 1202"/>
                    <a:gd name="f293" fmla="val 1224"/>
                    <a:gd name="f294" fmla="val 1234"/>
                    <a:gd name="f295" fmla="val 1244"/>
                    <a:gd name="f296" fmla="val 1156"/>
                    <a:gd name="f297" fmla="val 1144"/>
                    <a:gd name="f298" fmla="val 1288"/>
                    <a:gd name="f299" fmla="val 1128"/>
                    <a:gd name="f300" fmla="val 1126"/>
                    <a:gd name="f301" fmla="val 1296"/>
                    <a:gd name="f302" fmla="val 1120"/>
                    <a:gd name="f303" fmla="val 1112"/>
                    <a:gd name="f304" fmla="val 1096"/>
                    <a:gd name="f305" fmla="val 1314"/>
                    <a:gd name="f306" fmla="val 1078"/>
                    <a:gd name="f307" fmla="val 1316"/>
                    <a:gd name="f308" fmla="val 1068"/>
                    <a:gd name="f309" fmla="val 1066"/>
                    <a:gd name="f310" fmla="val 1054"/>
                    <a:gd name="f311" fmla="val 10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336" h="1536">
                      <a:moveTo>
                        <a:pt x="f3" y="f5"/>
                      </a:moveTo>
                      <a:lnTo>
                        <a:pt x="f3" y="f6"/>
                      </a:lnTo>
                      <a:lnTo>
                        <a:pt x="f3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0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59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2"/>
                      </a:lnTo>
                      <a:lnTo>
                        <a:pt x="f67" y="f2"/>
                      </a:lnTo>
                      <a:lnTo>
                        <a:pt x="f67" y="f2"/>
                      </a:lnTo>
                      <a:lnTo>
                        <a:pt x="f68" y="f65"/>
                      </a:lnTo>
                      <a:lnTo>
                        <a:pt x="f69" y="f63"/>
                      </a:lnTo>
                      <a:lnTo>
                        <a:pt x="f70" y="f61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50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24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88" y="f90"/>
                      </a:lnTo>
                      <a:lnTo>
                        <a:pt x="f91" y="f92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96"/>
                      </a:lnTo>
                      <a:lnTo>
                        <a:pt x="f99" y="f96"/>
                      </a:lnTo>
                      <a:lnTo>
                        <a:pt x="f100" y="f94"/>
                      </a:lnTo>
                      <a:lnTo>
                        <a:pt x="f100" y="f101"/>
                      </a:lnTo>
                      <a:lnTo>
                        <a:pt x="f102" y="f96"/>
                      </a:lnTo>
                      <a:lnTo>
                        <a:pt x="f103" y="f94"/>
                      </a:lnTo>
                      <a:lnTo>
                        <a:pt x="f103" y="f94"/>
                      </a:lnTo>
                      <a:lnTo>
                        <a:pt x="f40" y="f96"/>
                      </a:lnTo>
                      <a:lnTo>
                        <a:pt x="f40" y="f96"/>
                      </a:lnTo>
                      <a:lnTo>
                        <a:pt x="f104" y="f9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92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07" y="f83"/>
                      </a:lnTo>
                      <a:lnTo>
                        <a:pt x="f107" y="f90"/>
                      </a:lnTo>
                      <a:lnTo>
                        <a:pt x="f107" y="f90"/>
                      </a:lnTo>
                      <a:lnTo>
                        <a:pt x="f112" y="f26"/>
                      </a:lnTo>
                      <a:lnTo>
                        <a:pt x="f112" y="f26"/>
                      </a:lnTo>
                      <a:lnTo>
                        <a:pt x="f114" y="f89"/>
                      </a:lnTo>
                      <a:lnTo>
                        <a:pt x="f115" y="f116"/>
                      </a:lnTo>
                      <a:lnTo>
                        <a:pt x="f115" y="f86"/>
                      </a:lnTo>
                      <a:lnTo>
                        <a:pt x="f117" y="f84"/>
                      </a:lnTo>
                      <a:lnTo>
                        <a:pt x="f117" y="f84"/>
                      </a:lnTo>
                      <a:lnTo>
                        <a:pt x="f118" y="f20"/>
                      </a:lnTo>
                      <a:lnTo>
                        <a:pt x="f112" y="f119"/>
                      </a:lnTo>
                      <a:lnTo>
                        <a:pt x="f112" y="f119"/>
                      </a:lnTo>
                      <a:lnTo>
                        <a:pt x="f120" y="f121"/>
                      </a:lnTo>
                      <a:lnTo>
                        <a:pt x="f112" y="f122"/>
                      </a:lnTo>
                      <a:lnTo>
                        <a:pt x="f42" y="f121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88"/>
                      </a:lnTo>
                      <a:lnTo>
                        <a:pt x="f128" y="f103"/>
                      </a:lnTo>
                      <a:lnTo>
                        <a:pt x="f61" y="f114"/>
                      </a:lnTo>
                      <a:lnTo>
                        <a:pt x="f2" y="f114"/>
                      </a:lnTo>
                      <a:lnTo>
                        <a:pt x="f2" y="f66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27"/>
                      </a:lnTo>
                      <a:lnTo>
                        <a:pt x="f1" y="f136"/>
                      </a:lnTo>
                      <a:lnTo>
                        <a:pt x="f137" y="f136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2" y="f154"/>
                      </a:lnTo>
                      <a:lnTo>
                        <a:pt x="f155" y="f156"/>
                      </a:lnTo>
                      <a:lnTo>
                        <a:pt x="f150" y="f157"/>
                      </a:lnTo>
                      <a:lnTo>
                        <a:pt x="f150" y="f157"/>
                      </a:lnTo>
                      <a:lnTo>
                        <a:pt x="f158" y="f159"/>
                      </a:lnTo>
                      <a:lnTo>
                        <a:pt x="f0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42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3"/>
                      </a:lnTo>
                      <a:lnTo>
                        <a:pt x="f176" y="f173"/>
                      </a:lnTo>
                      <a:lnTo>
                        <a:pt x="f177" y="f173"/>
                      </a:lnTo>
                      <a:lnTo>
                        <a:pt x="f178" y="f175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88"/>
                      </a:lnTo>
                      <a:lnTo>
                        <a:pt x="f190" y="f188"/>
                      </a:lnTo>
                      <a:lnTo>
                        <a:pt x="f123" y="f186"/>
                      </a:lnTo>
                      <a:lnTo>
                        <a:pt x="f123" y="f186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86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201" y="f200"/>
                      </a:lnTo>
                      <a:lnTo>
                        <a:pt x="f201" y="f200"/>
                      </a:lnTo>
                      <a:lnTo>
                        <a:pt x="f42" y="f198"/>
                      </a:lnTo>
                      <a:lnTo>
                        <a:pt x="f120" y="f202"/>
                      </a:lnTo>
                      <a:lnTo>
                        <a:pt x="f104" y="f202"/>
                      </a:lnTo>
                      <a:lnTo>
                        <a:pt x="f203" y="f200"/>
                      </a:lnTo>
                      <a:lnTo>
                        <a:pt x="f204" y="f4"/>
                      </a:lnTo>
                      <a:lnTo>
                        <a:pt x="f204" y="f4"/>
                      </a:lnTo>
                      <a:lnTo>
                        <a:pt x="f205" y="f200"/>
                      </a:lnTo>
                      <a:lnTo>
                        <a:pt x="f80" y="f206"/>
                      </a:lnTo>
                      <a:lnTo>
                        <a:pt x="f207" y="f186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78" y="f210"/>
                      </a:lnTo>
                      <a:lnTo>
                        <a:pt x="f211" y="f182"/>
                      </a:lnTo>
                      <a:lnTo>
                        <a:pt x="f212" y="f175"/>
                      </a:lnTo>
                      <a:lnTo>
                        <a:pt x="f213" y="f173"/>
                      </a:lnTo>
                      <a:lnTo>
                        <a:pt x="f81" y="f17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218"/>
                      </a:lnTo>
                      <a:lnTo>
                        <a:pt x="f30" y="f218"/>
                      </a:lnTo>
                      <a:lnTo>
                        <a:pt x="f219" y="f220"/>
                      </a:lnTo>
                      <a:lnTo>
                        <a:pt x="f221" y="f159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221" y="f224"/>
                      </a:lnTo>
                      <a:lnTo>
                        <a:pt x="f33" y="f225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143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33" y="f237"/>
                      </a:lnTo>
                      <a:lnTo>
                        <a:pt x="f221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113" y="f243"/>
                      </a:lnTo>
                      <a:lnTo>
                        <a:pt x="f89" y="f244"/>
                      </a:lnTo>
                      <a:lnTo>
                        <a:pt x="f245" y="f246"/>
                      </a:lnTo>
                      <a:lnTo>
                        <a:pt x="f89" y="f23"/>
                      </a:lnTo>
                      <a:lnTo>
                        <a:pt x="f8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3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27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4" y="f268"/>
                      </a:lnTo>
                      <a:lnTo>
                        <a:pt x="f269" y="f141"/>
                      </a:lnTo>
                      <a:lnTo>
                        <a:pt x="f270" y="f134"/>
                      </a:lnTo>
                      <a:lnTo>
                        <a:pt x="f271" y="f272"/>
                      </a:lnTo>
                      <a:lnTo>
                        <a:pt x="f116" y="f273"/>
                      </a:lnTo>
                      <a:lnTo>
                        <a:pt x="f89" y="f62"/>
                      </a:lnTo>
                      <a:lnTo>
                        <a:pt x="f274" y="f275"/>
                      </a:lnTo>
                      <a:lnTo>
                        <a:pt x="f28" y="f276"/>
                      </a:lnTo>
                      <a:lnTo>
                        <a:pt x="f28" y="f276"/>
                      </a:lnTo>
                      <a:lnTo>
                        <a:pt x="f34" y="f277"/>
                      </a:lnTo>
                      <a:lnTo>
                        <a:pt x="f34" y="f277"/>
                      </a:lnTo>
                      <a:lnTo>
                        <a:pt x="f113" y="f278"/>
                      </a:lnTo>
                      <a:lnTo>
                        <a:pt x="f248" y="f130"/>
                      </a:lnTo>
                      <a:lnTo>
                        <a:pt x="f12" y="f279"/>
                      </a:lnTo>
                      <a:lnTo>
                        <a:pt x="f12" y="f279"/>
                      </a:lnTo>
                      <a:lnTo>
                        <a:pt x="f280" y="f139"/>
                      </a:lnTo>
                      <a:lnTo>
                        <a:pt x="f8" y="f281"/>
                      </a:lnTo>
                      <a:lnTo>
                        <a:pt x="f282" y="f227"/>
                      </a:lnTo>
                      <a:lnTo>
                        <a:pt x="f282" y="f227"/>
                      </a:lnTo>
                      <a:lnTo>
                        <a:pt x="f232" y="f43"/>
                      </a:lnTo>
                      <a:lnTo>
                        <a:pt x="f32" y="f244"/>
                      </a:lnTo>
                      <a:lnTo>
                        <a:pt x="f283" y="f284"/>
                      </a:lnTo>
                      <a:lnTo>
                        <a:pt x="f236" y="f23"/>
                      </a:lnTo>
                      <a:lnTo>
                        <a:pt x="f279" y="f23"/>
                      </a:lnTo>
                      <a:lnTo>
                        <a:pt x="f285" y="f286"/>
                      </a:lnTo>
                      <a:lnTo>
                        <a:pt x="f285" y="f286"/>
                      </a:lnTo>
                      <a:lnTo>
                        <a:pt x="f287" y="f288"/>
                      </a:lnTo>
                      <a:lnTo>
                        <a:pt x="f141" y="f289"/>
                      </a:lnTo>
                      <a:lnTo>
                        <a:pt x="f147" y="f284"/>
                      </a:lnTo>
                      <a:lnTo>
                        <a:pt x="f290" y="f284"/>
                      </a:lnTo>
                      <a:lnTo>
                        <a:pt x="f139" y="f284"/>
                      </a:lnTo>
                      <a:lnTo>
                        <a:pt x="f139" y="f284"/>
                      </a:lnTo>
                      <a:lnTo>
                        <a:pt x="f291" y="f246"/>
                      </a:lnTo>
                      <a:lnTo>
                        <a:pt x="f292" y="f284"/>
                      </a:lnTo>
                      <a:lnTo>
                        <a:pt x="f51" y="f243"/>
                      </a:lnTo>
                      <a:lnTo>
                        <a:pt x="f293" y="f151"/>
                      </a:lnTo>
                      <a:lnTo>
                        <a:pt x="f294" y="f265"/>
                      </a:lnTo>
                      <a:lnTo>
                        <a:pt x="f295" y="f281"/>
                      </a:lnTo>
                      <a:lnTo>
                        <a:pt x="f295" y="f281"/>
                      </a:lnTo>
                      <a:lnTo>
                        <a:pt x="f47" y="f292"/>
                      </a:lnTo>
                      <a:lnTo>
                        <a:pt x="f151" y="f149"/>
                      </a:lnTo>
                      <a:lnTo>
                        <a:pt x="f25" y="f37"/>
                      </a:lnTo>
                      <a:lnTo>
                        <a:pt x="f25" y="f37"/>
                      </a:lnTo>
                      <a:lnTo>
                        <a:pt x="f289" y="f238"/>
                      </a:lnTo>
                      <a:lnTo>
                        <a:pt x="f288" y="f285"/>
                      </a:lnTo>
                      <a:lnTo>
                        <a:pt x="f288" y="f296"/>
                      </a:lnTo>
                      <a:lnTo>
                        <a:pt x="f288" y="f296"/>
                      </a:lnTo>
                      <a:lnTo>
                        <a:pt x="f23" y="f297"/>
                      </a:lnTo>
                      <a:lnTo>
                        <a:pt x="f225" y="f272"/>
                      </a:lnTo>
                      <a:lnTo>
                        <a:pt x="f298" y="f299"/>
                      </a:lnTo>
                      <a:lnTo>
                        <a:pt x="f21" y="f300"/>
                      </a:lnTo>
                      <a:lnTo>
                        <a:pt x="f21" y="f300"/>
                      </a:lnTo>
                      <a:lnTo>
                        <a:pt x="f301" y="f29"/>
                      </a:lnTo>
                      <a:lnTo>
                        <a:pt x="f260" y="f302"/>
                      </a:lnTo>
                      <a:lnTo>
                        <a:pt x="f17" y="f303"/>
                      </a:lnTo>
                      <a:lnTo>
                        <a:pt x="f13" y="f304"/>
                      </a:lnTo>
                      <a:lnTo>
                        <a:pt x="f13" y="f304"/>
                      </a:lnTo>
                      <a:lnTo>
                        <a:pt x="f305" y="f306"/>
                      </a:lnTo>
                      <a:lnTo>
                        <a:pt x="f307" y="f308"/>
                      </a:lnTo>
                      <a:lnTo>
                        <a:pt x="f307" y="f308"/>
                      </a:lnTo>
                      <a:lnTo>
                        <a:pt x="f305" y="f309"/>
                      </a:lnTo>
                      <a:lnTo>
                        <a:pt x="f305" y="f232"/>
                      </a:lnTo>
                      <a:lnTo>
                        <a:pt x="f307" y="f310"/>
                      </a:lnTo>
                      <a:lnTo>
                        <a:pt x="f9" y="f311"/>
                      </a:lnTo>
                      <a:lnTo>
                        <a:pt x="f9" y="f311"/>
                      </a:lnTo>
                      <a:lnTo>
                        <a:pt x="f224" y="f282"/>
                      </a:lnTo>
                      <a:lnTo>
                        <a:pt x="f7" y="f276"/>
                      </a:lnTo>
                      <a:lnTo>
                        <a:pt x="f3" y="f5"/>
                      </a:lnTo>
                      <a:lnTo>
                        <a:pt x="f3" y="f5"/>
                      </a:lnTo>
                      <a:close/>
                      <a:moveTo>
                        <a:pt x="f104" y="f83"/>
                      </a:move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01" name="Группа 100"/>
              <p:cNvGrpSpPr/>
              <p:nvPr/>
            </p:nvGrpSpPr>
            <p:grpSpPr>
              <a:xfrm>
                <a:off x="0" y="4272480"/>
                <a:ext cx="1190520" cy="1363320"/>
                <a:chOff x="0" y="4272480"/>
                <a:chExt cx="1190520" cy="1363320"/>
              </a:xfrm>
            </p:grpSpPr>
            <p:sp>
              <p:nvSpPr>
                <p:cNvPr id="102" name="Полилиния 101"/>
                <p:cNvSpPr/>
                <p:nvPr/>
              </p:nvSpPr>
              <p:spPr>
                <a:xfrm>
                  <a:off x="399960" y="4637160"/>
                  <a:ext cx="11160" cy="358560"/>
                </a:xfrm>
                <a:custGeom>
                  <a:avLst/>
                  <a:gdLst>
                    <a:gd name="f0" fmla="val 0"/>
                    <a:gd name="f1" fmla="val 12"/>
                    <a:gd name="f2" fmla="val 314"/>
                    <a:gd name="f3" fmla="val 2"/>
                    <a:gd name="f4" fmla="val 4"/>
                    <a:gd name="f5" fmla="val 296"/>
                    <a:gd name="f6" fmla="val 56"/>
                    <a:gd name="f7" fmla="val 28"/>
                    <a:gd name="f8" fmla="val 16"/>
                    <a:gd name="f9" fmla="val 10"/>
                    <a:gd name="f10" fmla="val 6"/>
                    <a:gd name="f11" fmla="val 18"/>
                    <a:gd name="f12" fmla="val 42"/>
                    <a:gd name="f13" fmla="val 298"/>
                    <a:gd name="f14" fmla="val 3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3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2"/>
                      </a:lnTo>
                      <a:lnTo>
                        <a:pt x="f4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1" y="f7"/>
                      </a:lnTo>
                      <a:lnTo>
                        <a:pt x="f1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0" y="f0"/>
                      </a:lnTo>
                      <a:lnTo>
                        <a:pt x="f4" y="f0"/>
                      </a:lnTo>
                      <a:lnTo>
                        <a:pt x="f3" y="f3"/>
                      </a:lnTo>
                      <a:lnTo>
                        <a:pt x="f3" y="f3"/>
                      </a:lnTo>
                      <a:lnTo>
                        <a:pt x="f0" y="f9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3" y="f7"/>
                      </a:lnTo>
                      <a:lnTo>
                        <a:pt x="f3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0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>
                <a:xfrm>
                  <a:off x="439559" y="49294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>
                <a:xfrm>
                  <a:off x="415800" y="4869000"/>
                  <a:ext cx="333360" cy="137880"/>
                </a:xfrm>
                <a:custGeom>
                  <a:avLst/>
                  <a:gdLst>
                    <a:gd name="f0" fmla="val 0"/>
                    <a:gd name="f1" fmla="val 292"/>
                    <a:gd name="f2" fmla="val 122"/>
                    <a:gd name="f3" fmla="val 18"/>
                    <a:gd name="f4" fmla="val 116"/>
                    <a:gd name="f5" fmla="val 254"/>
                    <a:gd name="f6" fmla="val 20"/>
                    <a:gd name="f7" fmla="val 268"/>
                    <a:gd name="f8" fmla="val 14"/>
                    <a:gd name="f9" fmla="val 278"/>
                    <a:gd name="f10" fmla="val 12"/>
                    <a:gd name="f11" fmla="val 284"/>
                    <a:gd name="f12" fmla="val 10"/>
                    <a:gd name="f13" fmla="val 6"/>
                    <a:gd name="f14" fmla="val 4"/>
                    <a:gd name="f15" fmla="val 2"/>
                    <a:gd name="f16" fmla="val 286"/>
                    <a:gd name="f17" fmla="val 274"/>
                    <a:gd name="f18" fmla="val 264"/>
                    <a:gd name="f19" fmla="val 238"/>
                    <a:gd name="f20" fmla="val 16"/>
                    <a:gd name="f21" fmla="val 112"/>
                    <a:gd name="f22" fmla="val 12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92" h="122">
                      <a:moveTo>
                        <a:pt x="f0" y="f2"/>
                      </a:move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" y="f13"/>
                      </a:lnTo>
                      <a:lnTo>
                        <a:pt x="f1" y="f13"/>
                      </a:lnTo>
                      <a:lnTo>
                        <a:pt x="f1" y="f14"/>
                      </a:lnTo>
                      <a:lnTo>
                        <a:pt x="f1" y="f15"/>
                      </a:lnTo>
                      <a:lnTo>
                        <a:pt x="f16" y="f0"/>
                      </a:lnTo>
                      <a:lnTo>
                        <a:pt x="f16" y="f0"/>
                      </a:lnTo>
                      <a:lnTo>
                        <a:pt x="f17" y="f15"/>
                      </a:lnTo>
                      <a:lnTo>
                        <a:pt x="f18" y="f13"/>
                      </a:lnTo>
                      <a:lnTo>
                        <a:pt x="f18" y="f13"/>
                      </a:lnTo>
                      <a:lnTo>
                        <a:pt x="f19" y="f20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5" name="Полилиния 104"/>
                <p:cNvSpPr/>
                <p:nvPr/>
              </p:nvSpPr>
              <p:spPr>
                <a:xfrm>
                  <a:off x="0" y="4272480"/>
                  <a:ext cx="1190520" cy="1363320"/>
                </a:xfrm>
                <a:custGeom>
                  <a:avLst/>
                  <a:gdLst>
                    <a:gd name="f0" fmla="val 180"/>
                    <a:gd name="f1" fmla="val 0"/>
                    <a:gd name="f2" fmla="val 1216"/>
                    <a:gd name="f3" fmla="val 1392"/>
                    <a:gd name="f4" fmla="val 756"/>
                    <a:gd name="f5" fmla="val 1212"/>
                    <a:gd name="f6" fmla="val 748"/>
                    <a:gd name="f7" fmla="val 1206"/>
                    <a:gd name="f8" fmla="val 738"/>
                    <a:gd name="f9" fmla="val 1200"/>
                    <a:gd name="f10" fmla="val 730"/>
                    <a:gd name="f11" fmla="val 1186"/>
                    <a:gd name="f12" fmla="val 716"/>
                    <a:gd name="f13" fmla="val 1174"/>
                    <a:gd name="f14" fmla="val 708"/>
                    <a:gd name="f15" fmla="val 1168"/>
                    <a:gd name="f16" fmla="val 704"/>
                    <a:gd name="f17" fmla="val 1084"/>
                    <a:gd name="f18" fmla="val 676"/>
                    <a:gd name="f19" fmla="val 976"/>
                    <a:gd name="f20" fmla="val 664"/>
                    <a:gd name="f21" fmla="val 850"/>
                    <a:gd name="f22" fmla="val 674"/>
                    <a:gd name="f23" fmla="val 742"/>
                    <a:gd name="f24" fmla="val 698"/>
                    <a:gd name="f25" fmla="val 582"/>
                    <a:gd name="f26" fmla="val 476"/>
                    <a:gd name="f27" fmla="val 796"/>
                    <a:gd name="f28" fmla="val 410"/>
                    <a:gd name="f29" fmla="val 830"/>
                    <a:gd name="f30" fmla="val 388"/>
                    <a:gd name="f31" fmla="val 842"/>
                    <a:gd name="f32" fmla="val 392"/>
                    <a:gd name="f33" fmla="val 836"/>
                    <a:gd name="f34" fmla="val 394"/>
                    <a:gd name="f35" fmla="val 828"/>
                    <a:gd name="f36" fmla="val 814"/>
                    <a:gd name="f37" fmla="val 400"/>
                    <a:gd name="f38" fmla="val 812"/>
                    <a:gd name="f39" fmla="val 404"/>
                    <a:gd name="f40" fmla="val 808"/>
                    <a:gd name="f41" fmla="val 408"/>
                    <a:gd name="f42" fmla="val 802"/>
                    <a:gd name="f43" fmla="val 790"/>
                    <a:gd name="f44" fmla="val 784"/>
                    <a:gd name="f45" fmla="val 398"/>
                    <a:gd name="f46" fmla="val 402"/>
                    <a:gd name="f47" fmla="val 782"/>
                    <a:gd name="f48" fmla="val 780"/>
                    <a:gd name="f49" fmla="val 396"/>
                    <a:gd name="f50" fmla="val 778"/>
                    <a:gd name="f51" fmla="val 776"/>
                    <a:gd name="f52" fmla="val 770"/>
                    <a:gd name="f53" fmla="val 772"/>
                    <a:gd name="f54" fmla="val 390"/>
                    <a:gd name="f55" fmla="val 386"/>
                    <a:gd name="f56" fmla="val 766"/>
                    <a:gd name="f57" fmla="val 384"/>
                    <a:gd name="f58" fmla="val 382"/>
                    <a:gd name="f59" fmla="val 768"/>
                    <a:gd name="f60" fmla="val 380"/>
                    <a:gd name="f61" fmla="val 378"/>
                    <a:gd name="f62" fmla="val 374"/>
                    <a:gd name="f63" fmla="val 368"/>
                    <a:gd name="f64" fmla="val 764"/>
                    <a:gd name="f65" fmla="val 362"/>
                    <a:gd name="f66" fmla="val 356"/>
                    <a:gd name="f67" fmla="val 352"/>
                    <a:gd name="f68" fmla="val 348"/>
                    <a:gd name="f69" fmla="val 336"/>
                    <a:gd name="f70" fmla="val 786"/>
                    <a:gd name="f71" fmla="val 328"/>
                    <a:gd name="f72" fmla="val 792"/>
                    <a:gd name="f73" fmla="val 330"/>
                    <a:gd name="f74" fmla="val 774"/>
                    <a:gd name="f75" fmla="val 700"/>
                    <a:gd name="f76" fmla="val 340"/>
                    <a:gd name="f77" fmla="val 586"/>
                    <a:gd name="f78" fmla="val 418"/>
                    <a:gd name="f79" fmla="val 310"/>
                    <a:gd name="f80" fmla="val 308"/>
                    <a:gd name="f81" fmla="val 274"/>
                    <a:gd name="f82" fmla="val 186"/>
                    <a:gd name="f83" fmla="val 222"/>
                    <a:gd name="f84" fmla="val 92"/>
                    <a:gd name="f85" fmla="val 164"/>
                    <a:gd name="f86" fmla="val 22"/>
                    <a:gd name="f87" fmla="val 152"/>
                    <a:gd name="f88" fmla="val 14"/>
                    <a:gd name="f89" fmla="val 136"/>
                    <a:gd name="f90" fmla="val 6"/>
                    <a:gd name="f91" fmla="val 118"/>
                    <a:gd name="f92" fmla="val 90"/>
                    <a:gd name="f93" fmla="val 82"/>
                    <a:gd name="f94" fmla="val 4"/>
                    <a:gd name="f95" fmla="val 78"/>
                    <a:gd name="f96" fmla="val 10"/>
                    <a:gd name="f97" fmla="val 76"/>
                    <a:gd name="f98" fmla="val 58"/>
                    <a:gd name="f99" fmla="val 38"/>
                    <a:gd name="f100" fmla="val 24"/>
                    <a:gd name="f101" fmla="val 100"/>
                    <a:gd name="f102" fmla="val 158"/>
                    <a:gd name="f103" fmla="val 650"/>
                    <a:gd name="f104" fmla="val 712"/>
                    <a:gd name="f105" fmla="val 36"/>
                    <a:gd name="f106" fmla="val 692"/>
                    <a:gd name="f107" fmla="val 1108"/>
                    <a:gd name="f108" fmla="val 1096"/>
                    <a:gd name="f109" fmla="val 52"/>
                    <a:gd name="f110" fmla="val 1080"/>
                    <a:gd name="f111" fmla="val 84"/>
                    <a:gd name="f112" fmla="val 1060"/>
                    <a:gd name="f113" fmla="val 120"/>
                    <a:gd name="f114" fmla="val 1036"/>
                    <a:gd name="f115" fmla="val 166"/>
                    <a:gd name="f116" fmla="val 996"/>
                    <a:gd name="f117" fmla="val 206"/>
                    <a:gd name="f118" fmla="val 962"/>
                    <a:gd name="f119" fmla="val 244"/>
                    <a:gd name="f120" fmla="val 932"/>
                    <a:gd name="f121" fmla="val 228"/>
                    <a:gd name="f122" fmla="val 952"/>
                    <a:gd name="f123" fmla="val 198"/>
                    <a:gd name="f124" fmla="val 990"/>
                    <a:gd name="f125" fmla="val 190"/>
                    <a:gd name="f126" fmla="val 1004"/>
                    <a:gd name="f127" fmla="val 172"/>
                    <a:gd name="f128" fmla="val 1016"/>
                    <a:gd name="f129" fmla="val 154"/>
                    <a:gd name="f130" fmla="val 1044"/>
                    <a:gd name="f131" fmla="val 148"/>
                    <a:gd name="f132" fmla="val 1052"/>
                    <a:gd name="f133" fmla="val 122"/>
                    <a:gd name="f134" fmla="val 1090"/>
                    <a:gd name="f135" fmla="val 126"/>
                    <a:gd name="f136" fmla="val 1102"/>
                    <a:gd name="f137" fmla="val 112"/>
                    <a:gd name="f138" fmla="val 1104"/>
                    <a:gd name="f139" fmla="val 102"/>
                    <a:gd name="f140" fmla="val 1124"/>
                    <a:gd name="f141" fmla="val 80"/>
                    <a:gd name="f142" fmla="val 1154"/>
                    <a:gd name="f143" fmla="val 1188"/>
                    <a:gd name="f144" fmla="val 98"/>
                    <a:gd name="f145" fmla="val 88"/>
                    <a:gd name="f146" fmla="val 1218"/>
                    <a:gd name="f147" fmla="val 146"/>
                    <a:gd name="f148" fmla="val 1198"/>
                    <a:gd name="f149" fmla="val 1150"/>
                    <a:gd name="f150" fmla="val 178"/>
                    <a:gd name="f151" fmla="val 1142"/>
                    <a:gd name="f152" fmla="val 182"/>
                    <a:gd name="f153" fmla="val 1136"/>
                    <a:gd name="f154" fmla="val 216"/>
                    <a:gd name="f155" fmla="val 1098"/>
                    <a:gd name="f156" fmla="val 240"/>
                    <a:gd name="f157" fmla="val 1062"/>
                    <a:gd name="f158" fmla="val 246"/>
                    <a:gd name="f159" fmla="val 1042"/>
                    <a:gd name="f160" fmla="val 256"/>
                    <a:gd name="f161" fmla="val 1030"/>
                    <a:gd name="f162" fmla="val 278"/>
                    <a:gd name="f163" fmla="val 988"/>
                    <a:gd name="f164" fmla="val 292"/>
                    <a:gd name="f165" fmla="val 964"/>
                    <a:gd name="f166" fmla="val 296"/>
                    <a:gd name="f167" fmla="val 960"/>
                    <a:gd name="f168" fmla="val 284"/>
                    <a:gd name="f169" fmla="val 266"/>
                    <a:gd name="f170" fmla="val 1058"/>
                    <a:gd name="f171" fmla="val 1120"/>
                    <a:gd name="f172" fmla="val 236"/>
                    <a:gd name="f173" fmla="val 1162"/>
                    <a:gd name="f174" fmla="val 224"/>
                    <a:gd name="f175" fmla="val 1234"/>
                    <a:gd name="f176" fmla="val 1260"/>
                    <a:gd name="f177" fmla="val 1278"/>
                    <a:gd name="f178" fmla="val 1294"/>
                    <a:gd name="f179" fmla="val 232"/>
                    <a:gd name="f180" fmla="val 1330"/>
                    <a:gd name="f181" fmla="val 238"/>
                    <a:gd name="f182" fmla="val 1346"/>
                    <a:gd name="f183" fmla="val 1354"/>
                    <a:gd name="f184" fmla="val 248"/>
                    <a:gd name="f185" fmla="val 252"/>
                    <a:gd name="f186" fmla="val 1356"/>
                    <a:gd name="f187" fmla="val 258"/>
                    <a:gd name="f188" fmla="val 1360"/>
                    <a:gd name="f189" fmla="val 262"/>
                    <a:gd name="f190" fmla="val 1368"/>
                    <a:gd name="f191" fmla="val 264"/>
                    <a:gd name="f192" fmla="val 1372"/>
                    <a:gd name="f193" fmla="val 1378"/>
                    <a:gd name="f194" fmla="val 1384"/>
                    <a:gd name="f195" fmla="val 282"/>
                    <a:gd name="f196" fmla="val 1390"/>
                    <a:gd name="f197" fmla="val 306"/>
                    <a:gd name="f198" fmla="val 1388"/>
                    <a:gd name="f199" fmla="val 326"/>
                    <a:gd name="f200" fmla="val 1386"/>
                    <a:gd name="f201" fmla="val 338"/>
                    <a:gd name="f202" fmla="val 358"/>
                    <a:gd name="f203" fmla="val 412"/>
                    <a:gd name="f204" fmla="val 416"/>
                    <a:gd name="f205" fmla="val 422"/>
                    <a:gd name="f206" fmla="val 428"/>
                    <a:gd name="f207" fmla="val 446"/>
                    <a:gd name="f208" fmla="val 450"/>
                    <a:gd name="f209" fmla="val 464"/>
                    <a:gd name="f210" fmla="val 472"/>
                    <a:gd name="f211" fmla="val 1382"/>
                    <a:gd name="f212" fmla="val 474"/>
                    <a:gd name="f213" fmla="val 1380"/>
                    <a:gd name="f214" fmla="val 484"/>
                    <a:gd name="f215" fmla="val 496"/>
                    <a:gd name="f216" fmla="val 504"/>
                    <a:gd name="f217" fmla="val 510"/>
                    <a:gd name="f218" fmla="val 520"/>
                    <a:gd name="f219" fmla="val 526"/>
                    <a:gd name="f220" fmla="val 1374"/>
                    <a:gd name="f221" fmla="val 528"/>
                    <a:gd name="f222" fmla="val 554"/>
                    <a:gd name="f223" fmla="val 1350"/>
                    <a:gd name="f224" fmla="val 1336"/>
                    <a:gd name="f225" fmla="val 598"/>
                    <a:gd name="f226" fmla="val 1314"/>
                    <a:gd name="f227" fmla="val 606"/>
                    <a:gd name="f228" fmla="val 1306"/>
                    <a:gd name="f229" fmla="val 612"/>
                    <a:gd name="f230" fmla="val 1300"/>
                    <a:gd name="f231" fmla="val 616"/>
                    <a:gd name="f232" fmla="val 1292"/>
                    <a:gd name="f233" fmla="val 624"/>
                    <a:gd name="f234" fmla="val 1270"/>
                    <a:gd name="f235" fmla="val 628"/>
                    <a:gd name="f236" fmla="val 1254"/>
                    <a:gd name="f237" fmla="val 630"/>
                    <a:gd name="f238" fmla="val 1178"/>
                    <a:gd name="f239" fmla="val 614"/>
                    <a:gd name="f240" fmla="val 1116"/>
                    <a:gd name="f241" fmla="val 608"/>
                    <a:gd name="f242" fmla="val 594"/>
                    <a:gd name="f243" fmla="val 1086"/>
                    <a:gd name="f244" fmla="val 562"/>
                    <a:gd name="f245" fmla="val 678"/>
                    <a:gd name="f246" fmla="val 1106"/>
                    <a:gd name="f247" fmla="val 714"/>
                    <a:gd name="f248" fmla="val 750"/>
                    <a:gd name="f249" fmla="val 1146"/>
                    <a:gd name="f250" fmla="val 822"/>
                    <a:gd name="f251" fmla="val 1140"/>
                    <a:gd name="f252" fmla="val 866"/>
                    <a:gd name="f253" fmla="val 910"/>
                    <a:gd name="f254" fmla="val 936"/>
                    <a:gd name="f255" fmla="val 1070"/>
                    <a:gd name="f256" fmla="val 1000"/>
                    <a:gd name="f257" fmla="val 1006"/>
                    <a:gd name="f258" fmla="val 966"/>
                    <a:gd name="f259" fmla="val 1148"/>
                    <a:gd name="f260" fmla="val 864"/>
                    <a:gd name="f261" fmla="val 1194"/>
                    <a:gd name="f262" fmla="val 12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16" h="1392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6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6"/>
                      </a:lnTo>
                      <a:lnTo>
                        <a:pt x="f34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27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37" y="f44"/>
                      </a:lnTo>
                      <a:lnTo>
                        <a:pt x="f45" y="f44"/>
                      </a:lnTo>
                      <a:lnTo>
                        <a:pt x="f46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34" y="f52"/>
                      </a:lnTo>
                      <a:lnTo>
                        <a:pt x="f32" y="f53"/>
                      </a:lnTo>
                      <a:lnTo>
                        <a:pt x="f32" y="f52"/>
                      </a:lnTo>
                      <a:lnTo>
                        <a:pt x="f54" y="f52"/>
                      </a:lnTo>
                      <a:lnTo>
                        <a:pt x="f55" y="f56"/>
                      </a:lnTo>
                      <a:lnTo>
                        <a:pt x="f57" y="f52"/>
                      </a:lnTo>
                      <a:lnTo>
                        <a:pt x="f58" y="f59"/>
                      </a:lnTo>
                      <a:lnTo>
                        <a:pt x="f60" y="f56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2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59"/>
                      </a:lnTo>
                      <a:lnTo>
                        <a:pt x="f67" y="f53"/>
                      </a:lnTo>
                      <a:lnTo>
                        <a:pt x="f67" y="f53"/>
                      </a:lnTo>
                      <a:lnTo>
                        <a:pt x="f68" y="f51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9" y="f75"/>
                      </a:lnTo>
                      <a:lnTo>
                        <a:pt x="f76" y="f77"/>
                      </a:lnTo>
                      <a:lnTo>
                        <a:pt x="f71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1"/>
                      </a:lnTo>
                      <a:lnTo>
                        <a:pt x="f92" y="f1"/>
                      </a:lnTo>
                      <a:lnTo>
                        <a:pt x="f92" y="f1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88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" y="f102"/>
                      </a:lnTo>
                      <a:lnTo>
                        <a:pt x="f1" y="f103"/>
                      </a:lnTo>
                      <a:lnTo>
                        <a:pt x="f97" y="f104"/>
                      </a:lnTo>
                      <a:lnTo>
                        <a:pt x="f97" y="f104"/>
                      </a:lnTo>
                      <a:lnTo>
                        <a:pt x="f105" y="f75"/>
                      </a:lnTo>
                      <a:lnTo>
                        <a:pt x="f1" y="f106"/>
                      </a:lnTo>
                      <a:lnTo>
                        <a:pt x="f1" y="f107"/>
                      </a:lnTo>
                      <a:lnTo>
                        <a:pt x="f1" y="f107"/>
                      </a:lnTo>
                      <a:lnTo>
                        <a:pt x="f86" y="f108"/>
                      </a:lnTo>
                      <a:lnTo>
                        <a:pt x="f86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08"/>
                      </a:lnTo>
                      <a:lnTo>
                        <a:pt x="f1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7" y="f143"/>
                      </a:lnTo>
                      <a:lnTo>
                        <a:pt x="f111" y="f2"/>
                      </a:lnTo>
                      <a:lnTo>
                        <a:pt x="f144" y="f9"/>
                      </a:lnTo>
                      <a:lnTo>
                        <a:pt x="f145" y="f146"/>
                      </a:lnTo>
                      <a:lnTo>
                        <a:pt x="f91" y="f2"/>
                      </a:lnTo>
                      <a:lnTo>
                        <a:pt x="f147" y="f148"/>
                      </a:lnTo>
                      <a:lnTo>
                        <a:pt x="f115" y="f15"/>
                      </a:lnTo>
                      <a:lnTo>
                        <a:pt x="f0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25" y="f153"/>
                      </a:lnTo>
                      <a:lnTo>
                        <a:pt x="f154" y="f155"/>
                      </a:lnTo>
                      <a:lnTo>
                        <a:pt x="f83" y="f134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7"/>
                      </a:lnTo>
                      <a:lnTo>
                        <a:pt x="f168" y="f126"/>
                      </a:lnTo>
                      <a:lnTo>
                        <a:pt x="f169" y="f170"/>
                      </a:lnTo>
                      <a:lnTo>
                        <a:pt x="f119" y="f171"/>
                      </a:lnTo>
                      <a:lnTo>
                        <a:pt x="f119" y="f171"/>
                      </a:lnTo>
                      <a:lnTo>
                        <a:pt x="f172" y="f173"/>
                      </a:lnTo>
                      <a:lnTo>
                        <a:pt x="f121" y="f9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83" y="f176"/>
                      </a:lnTo>
                      <a:lnTo>
                        <a:pt x="f83" y="f177"/>
                      </a:lnTo>
                      <a:lnTo>
                        <a:pt x="f174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58" y="f183"/>
                      </a:lnTo>
                      <a:lnTo>
                        <a:pt x="f158" y="f183"/>
                      </a:lnTo>
                      <a:lnTo>
                        <a:pt x="f184" y="f183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69" y="f193"/>
                      </a:lnTo>
                      <a:lnTo>
                        <a:pt x="f81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198"/>
                      </a:lnTo>
                      <a:lnTo>
                        <a:pt x="f202" y="f3"/>
                      </a:lnTo>
                      <a:lnTo>
                        <a:pt x="f58" y="f3"/>
                      </a:lnTo>
                      <a:lnTo>
                        <a:pt x="f58" y="f3"/>
                      </a:lnTo>
                      <a:lnTo>
                        <a:pt x="f30" y="f196"/>
                      </a:lnTo>
                      <a:lnTo>
                        <a:pt x="f30" y="f196"/>
                      </a:lnTo>
                      <a:lnTo>
                        <a:pt x="f37" y="f200"/>
                      </a:lnTo>
                      <a:lnTo>
                        <a:pt x="f41" y="f200"/>
                      </a:lnTo>
                      <a:lnTo>
                        <a:pt x="f203" y="f200"/>
                      </a:lnTo>
                      <a:lnTo>
                        <a:pt x="f204" y="f198"/>
                      </a:lnTo>
                      <a:lnTo>
                        <a:pt x="f204" y="f198"/>
                      </a:lnTo>
                      <a:lnTo>
                        <a:pt x="f205" y="f196"/>
                      </a:lnTo>
                      <a:lnTo>
                        <a:pt x="f206" y="f3"/>
                      </a:lnTo>
                      <a:lnTo>
                        <a:pt x="f207" y="f3"/>
                      </a:lnTo>
                      <a:lnTo>
                        <a:pt x="f207" y="f3"/>
                      </a:lnTo>
                      <a:lnTo>
                        <a:pt x="f208" y="f3"/>
                      </a:lnTo>
                      <a:lnTo>
                        <a:pt x="f208" y="f3"/>
                      </a:lnTo>
                      <a:lnTo>
                        <a:pt x="f209" y="f200"/>
                      </a:lnTo>
                      <a:lnTo>
                        <a:pt x="f210" y="f211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6" y="f193"/>
                      </a:lnTo>
                      <a:lnTo>
                        <a:pt x="f214" y="f193"/>
                      </a:lnTo>
                      <a:lnTo>
                        <a:pt x="f215" y="f213"/>
                      </a:lnTo>
                      <a:lnTo>
                        <a:pt x="f215" y="f213"/>
                      </a:lnTo>
                      <a:lnTo>
                        <a:pt x="f216" y="f213"/>
                      </a:lnTo>
                      <a:lnTo>
                        <a:pt x="f217" y="f213"/>
                      </a:lnTo>
                      <a:lnTo>
                        <a:pt x="f218" y="f193"/>
                      </a:lnTo>
                      <a:lnTo>
                        <a:pt x="f219" y="f220"/>
                      </a:lnTo>
                      <a:lnTo>
                        <a:pt x="f221" y="f192"/>
                      </a:lnTo>
                      <a:lnTo>
                        <a:pt x="f222" y="f223"/>
                      </a:lnTo>
                      <a:lnTo>
                        <a:pt x="f25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39" y="f240"/>
                      </a:lnTo>
                      <a:lnTo>
                        <a:pt x="f241" y="f138"/>
                      </a:lnTo>
                      <a:lnTo>
                        <a:pt x="f242" y="f243"/>
                      </a:lnTo>
                      <a:lnTo>
                        <a:pt x="f244" y="f159"/>
                      </a:lnTo>
                      <a:lnTo>
                        <a:pt x="f245" y="f246"/>
                      </a:lnTo>
                      <a:lnTo>
                        <a:pt x="f247" y="f140"/>
                      </a:lnTo>
                      <a:lnTo>
                        <a:pt x="f248" y="f151"/>
                      </a:lnTo>
                      <a:lnTo>
                        <a:pt x="f47" y="f249"/>
                      </a:lnTo>
                      <a:lnTo>
                        <a:pt x="f250" y="f251"/>
                      </a:lnTo>
                      <a:lnTo>
                        <a:pt x="f252" y="f171"/>
                      </a:lnTo>
                      <a:lnTo>
                        <a:pt x="f253" y="f134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130" y="f258"/>
                      </a:lnTo>
                      <a:lnTo>
                        <a:pt x="f259" y="f260"/>
                      </a:lnTo>
                      <a:lnTo>
                        <a:pt x="f261" y="f40"/>
                      </a:lnTo>
                      <a:lnTo>
                        <a:pt x="f262" y="f44"/>
                      </a:lnTo>
                      <a:lnTo>
                        <a:pt x="f262" y="f44"/>
                      </a:lnTo>
                      <a:lnTo>
                        <a:pt x="f5" y="f47"/>
                      </a:lnTo>
                      <a:lnTo>
                        <a:pt x="f2" y="f51"/>
                      </a:lnTo>
                      <a:lnTo>
                        <a:pt x="f2" y="f4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7365959" y="0"/>
                <a:ext cx="1265400" cy="988560"/>
                <a:chOff x="7365959" y="0"/>
                <a:chExt cx="1265400" cy="988560"/>
              </a:xfrm>
            </p:grpSpPr>
            <p:sp>
              <p:nvSpPr>
                <p:cNvPr id="107" name="Полилиния 106"/>
                <p:cNvSpPr/>
                <p:nvPr/>
              </p:nvSpPr>
              <p:spPr>
                <a:xfrm>
                  <a:off x="7699320" y="0"/>
                  <a:ext cx="184320" cy="185400"/>
                </a:xfrm>
                <a:custGeom>
                  <a:avLst/>
                  <a:gdLst>
                    <a:gd name="f0" fmla="val 0"/>
                    <a:gd name="f1" fmla="val 144"/>
                    <a:gd name="f2" fmla="val 146"/>
                    <a:gd name="f3" fmla="val 132"/>
                    <a:gd name="f4" fmla="val 32"/>
                    <a:gd name="f5" fmla="val 22"/>
                    <a:gd name="f6" fmla="val 18"/>
                    <a:gd name="f7" fmla="val 4"/>
                    <a:gd name="f8" fmla="val 12"/>
                    <a:gd name="f9" fmla="val 2"/>
                    <a:gd name="f10" fmla="val 8"/>
                    <a:gd name="f11" fmla="val 6"/>
                    <a:gd name="f12" fmla="val 130"/>
                    <a:gd name="f13" fmla="val 1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4" h="146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11" y="f7"/>
                      </a:lnTo>
                      <a:lnTo>
                        <a:pt x="f11" y="f7"/>
                      </a:lnTo>
                      <a:lnTo>
                        <a:pt x="f5" y="f6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8" name="Полилиния 107"/>
                <p:cNvSpPr/>
                <p:nvPr/>
              </p:nvSpPr>
              <p:spPr>
                <a:xfrm>
                  <a:off x="7888320" y="19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7896240" y="0"/>
                  <a:ext cx="82440" cy="183960"/>
                </a:xfrm>
                <a:custGeom>
                  <a:avLst/>
                  <a:gdLst>
                    <a:gd name="f0" fmla="val 0"/>
                    <a:gd name="f1" fmla="val 66"/>
                    <a:gd name="f2" fmla="val 144"/>
                    <a:gd name="f3" fmla="val 2"/>
                    <a:gd name="f4" fmla="val 10"/>
                    <a:gd name="f5" fmla="val 130"/>
                    <a:gd name="f6" fmla="val 62"/>
                    <a:gd name="f7" fmla="val 14"/>
                    <a:gd name="f8" fmla="val 4"/>
                    <a:gd name="f9" fmla="val 56"/>
                    <a:gd name="f10" fmla="val 6"/>
                    <a:gd name="f11" fmla="val 1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1" y="f8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6" y="f8"/>
                      </a:ln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>
                <a:xfrm>
                  <a:off x="7365959" y="0"/>
                  <a:ext cx="1265400" cy="988560"/>
                </a:xfrm>
                <a:custGeom>
                  <a:avLst/>
                  <a:gdLst>
                    <a:gd name="f0" fmla="val 360"/>
                    <a:gd name="f1" fmla="val 0"/>
                    <a:gd name="f2" fmla="val 982"/>
                    <a:gd name="f3" fmla="val 768"/>
                    <a:gd name="f4" fmla="val 676"/>
                    <a:gd name="f5" fmla="val 666"/>
                    <a:gd name="f6" fmla="val 14"/>
                    <a:gd name="f7" fmla="val 654"/>
                    <a:gd name="f8" fmla="val 36"/>
                    <a:gd name="f9" fmla="val 642"/>
                    <a:gd name="f10" fmla="val 58"/>
                    <a:gd name="f11" fmla="val 620"/>
                    <a:gd name="f12" fmla="val 104"/>
                    <a:gd name="f13" fmla="val 604"/>
                    <a:gd name="f14" fmla="val 146"/>
                    <a:gd name="f15" fmla="val 594"/>
                    <a:gd name="f16" fmla="val 174"/>
                    <a:gd name="f17" fmla="val 592"/>
                    <a:gd name="f18" fmla="val 170"/>
                    <a:gd name="f19" fmla="val 586"/>
                    <a:gd name="f20" fmla="val 164"/>
                    <a:gd name="f21" fmla="val 588"/>
                    <a:gd name="f22" fmla="val 160"/>
                    <a:gd name="f23" fmla="val 156"/>
                    <a:gd name="f24" fmla="val 152"/>
                    <a:gd name="f25" fmla="val 582"/>
                    <a:gd name="f26" fmla="val 148"/>
                    <a:gd name="f27" fmla="val 580"/>
                    <a:gd name="f28" fmla="val 574"/>
                    <a:gd name="f29" fmla="val 144"/>
                    <a:gd name="f30" fmla="val 572"/>
                    <a:gd name="f31" fmla="val 568"/>
                    <a:gd name="f32" fmla="val 564"/>
                    <a:gd name="f33" fmla="val 142"/>
                    <a:gd name="f34" fmla="val 562"/>
                    <a:gd name="f35" fmla="val 560"/>
                    <a:gd name="f36" fmla="val 558"/>
                    <a:gd name="f37" fmla="val 556"/>
                    <a:gd name="f38" fmla="val 150"/>
                    <a:gd name="f39" fmla="val 554"/>
                    <a:gd name="f40" fmla="val 550"/>
                    <a:gd name="f41" fmla="val 546"/>
                    <a:gd name="f42" fmla="val 154"/>
                    <a:gd name="f43" fmla="val 544"/>
                    <a:gd name="f44" fmla="val 158"/>
                    <a:gd name="f45" fmla="val 162"/>
                    <a:gd name="f46" fmla="val 548"/>
                    <a:gd name="f47" fmla="val 168"/>
                    <a:gd name="f48" fmla="val 542"/>
                    <a:gd name="f49" fmla="val 182"/>
                    <a:gd name="f50" fmla="val 522"/>
                    <a:gd name="f51" fmla="val 494"/>
                    <a:gd name="f52" fmla="val 124"/>
                    <a:gd name="f53" fmla="val 460"/>
                    <a:gd name="f54" fmla="val 88"/>
                    <a:gd name="f55" fmla="val 442"/>
                    <a:gd name="f56" fmla="val 70"/>
                    <a:gd name="f57" fmla="val 424"/>
                    <a:gd name="f58" fmla="val 54"/>
                    <a:gd name="f59" fmla="val 384"/>
                    <a:gd name="f60" fmla="val 26"/>
                    <a:gd name="f61" fmla="val 346"/>
                    <a:gd name="f62" fmla="val 8"/>
                    <a:gd name="f63" fmla="val 10"/>
                    <a:gd name="f64" fmla="val 28"/>
                    <a:gd name="f65" fmla="val 24"/>
                    <a:gd name="f66" fmla="val 48"/>
                    <a:gd name="f67" fmla="val 32"/>
                    <a:gd name="f68" fmla="val 38"/>
                    <a:gd name="f69" fmla="val 60"/>
                    <a:gd name="f70" fmla="val 44"/>
                    <a:gd name="f71" fmla="val 62"/>
                    <a:gd name="f72" fmla="val 66"/>
                    <a:gd name="f73" fmla="val 52"/>
                    <a:gd name="f74" fmla="val 56"/>
                    <a:gd name="f75" fmla="val 76"/>
                    <a:gd name="f76" fmla="val 82"/>
                    <a:gd name="f77" fmla="val 68"/>
                    <a:gd name="f78" fmla="val 92"/>
                    <a:gd name="f79" fmla="val 84"/>
                    <a:gd name="f80" fmla="val 96"/>
                    <a:gd name="f81" fmla="val 102"/>
                    <a:gd name="f82" fmla="val 98"/>
                    <a:gd name="f83" fmla="val 108"/>
                    <a:gd name="f84" fmla="val 100"/>
                    <a:gd name="f85" fmla="val 112"/>
                    <a:gd name="f86" fmla="val 118"/>
                    <a:gd name="f87" fmla="val 110"/>
                    <a:gd name="f88" fmla="val 120"/>
                    <a:gd name="f89" fmla="val 132"/>
                    <a:gd name="f90" fmla="val 126"/>
                    <a:gd name="f91" fmla="val 128"/>
                    <a:gd name="f92" fmla="val 166"/>
                    <a:gd name="f93" fmla="val 138"/>
                    <a:gd name="f94" fmla="val 176"/>
                    <a:gd name="f95" fmla="val 184"/>
                    <a:gd name="f96" fmla="val 188"/>
                    <a:gd name="f97" fmla="val 192"/>
                    <a:gd name="f98" fmla="val 196"/>
                    <a:gd name="f99" fmla="val 206"/>
                    <a:gd name="f100" fmla="val 214"/>
                    <a:gd name="f101" fmla="val 218"/>
                    <a:gd name="f102" fmla="val 220"/>
                    <a:gd name="f103" fmla="val 226"/>
                    <a:gd name="f104" fmla="val 172"/>
                    <a:gd name="f105" fmla="val 234"/>
                    <a:gd name="f106" fmla="val 240"/>
                    <a:gd name="f107" fmla="val 248"/>
                    <a:gd name="f108" fmla="val 256"/>
                    <a:gd name="f109" fmla="val 270"/>
                    <a:gd name="f110" fmla="val 216"/>
                    <a:gd name="f111" fmla="val 280"/>
                    <a:gd name="f112" fmla="val 222"/>
                    <a:gd name="f113" fmla="val 284"/>
                    <a:gd name="f114" fmla="val 232"/>
                    <a:gd name="f115" fmla="val 286"/>
                    <a:gd name="f116" fmla="val 242"/>
                    <a:gd name="f117" fmla="val 290"/>
                    <a:gd name="f118" fmla="val 288"/>
                    <a:gd name="f119" fmla="val 296"/>
                    <a:gd name="f120" fmla="val 322"/>
                    <a:gd name="f121" fmla="val 358"/>
                    <a:gd name="f122" fmla="val 276"/>
                    <a:gd name="f123" fmla="val 368"/>
                    <a:gd name="f124" fmla="val 320"/>
                    <a:gd name="f125" fmla="val 316"/>
                    <a:gd name="f126" fmla="val 308"/>
                    <a:gd name="f127" fmla="val 330"/>
                    <a:gd name="f128" fmla="val 300"/>
                    <a:gd name="f129" fmla="val 340"/>
                    <a:gd name="f130" fmla="val 294"/>
                    <a:gd name="f131" fmla="val 348"/>
                    <a:gd name="f132" fmla="val 350"/>
                    <a:gd name="f133" fmla="val 266"/>
                    <a:gd name="f134" fmla="val 412"/>
                    <a:gd name="f135" fmla="val 420"/>
                    <a:gd name="f136" fmla="val 428"/>
                    <a:gd name="f137" fmla="val 264"/>
                    <a:gd name="f138" fmla="val 446"/>
                    <a:gd name="f139" fmla="val 258"/>
                    <a:gd name="f140" fmla="val 484"/>
                    <a:gd name="f141" fmla="val 260"/>
                    <a:gd name="f142" fmla="val 492"/>
                    <a:gd name="f143" fmla="val 498"/>
                    <a:gd name="f144" fmla="val 268"/>
                    <a:gd name="f145" fmla="val 500"/>
                    <a:gd name="f146" fmla="val 272"/>
                    <a:gd name="f147" fmla="val 502"/>
                    <a:gd name="f148" fmla="val 504"/>
                    <a:gd name="f149" fmla="val 278"/>
                    <a:gd name="f150" fmla="val 506"/>
                    <a:gd name="f151" fmla="val 282"/>
                    <a:gd name="f152" fmla="val 514"/>
                    <a:gd name="f153" fmla="val 524"/>
                    <a:gd name="f154" fmla="val 540"/>
                    <a:gd name="f155" fmla="val 292"/>
                    <a:gd name="f156" fmla="val 306"/>
                    <a:gd name="f157" fmla="val 312"/>
                    <a:gd name="f158" fmla="val 318"/>
                    <a:gd name="f159" fmla="val 552"/>
                    <a:gd name="f160" fmla="val 326"/>
                    <a:gd name="f161" fmla="val 328"/>
                    <a:gd name="f162" fmla="val 566"/>
                    <a:gd name="f163" fmla="val 570"/>
                    <a:gd name="f164" fmla="val 332"/>
                    <a:gd name="f165" fmla="val 334"/>
                    <a:gd name="f166" fmla="val 336"/>
                    <a:gd name="f167" fmla="val 598"/>
                    <a:gd name="f168" fmla="val 344"/>
                    <a:gd name="f169" fmla="val 364"/>
                    <a:gd name="f170" fmla="val 370"/>
                    <a:gd name="f171" fmla="val 600"/>
                    <a:gd name="f172" fmla="val 372"/>
                    <a:gd name="f173" fmla="val 374"/>
                    <a:gd name="f174" fmla="val 608"/>
                    <a:gd name="f175" fmla="val 378"/>
                    <a:gd name="f176" fmla="val 612"/>
                    <a:gd name="f177" fmla="val 616"/>
                    <a:gd name="f178" fmla="val 380"/>
                    <a:gd name="f179" fmla="val 622"/>
                    <a:gd name="f180" fmla="val 628"/>
                    <a:gd name="f181" fmla="val 376"/>
                    <a:gd name="f182" fmla="val 636"/>
                    <a:gd name="f183" fmla="val 668"/>
                    <a:gd name="f184" fmla="val 680"/>
                    <a:gd name="f185" fmla="val 354"/>
                    <a:gd name="f186" fmla="val 684"/>
                    <a:gd name="f187" fmla="val 692"/>
                    <a:gd name="f188" fmla="val 702"/>
                    <a:gd name="f189" fmla="val 338"/>
                    <a:gd name="f190" fmla="val 716"/>
                    <a:gd name="f191" fmla="val 720"/>
                    <a:gd name="f192" fmla="val 734"/>
                    <a:gd name="f193" fmla="val 748"/>
                    <a:gd name="f194" fmla="val 754"/>
                    <a:gd name="f195" fmla="val 342"/>
                    <a:gd name="f196" fmla="val 760"/>
                    <a:gd name="f197" fmla="val 764"/>
                    <a:gd name="f198" fmla="val 356"/>
                    <a:gd name="f199" fmla="val 758"/>
                    <a:gd name="f200" fmla="val 386"/>
                    <a:gd name="f201" fmla="val 746"/>
                    <a:gd name="f202" fmla="val 390"/>
                    <a:gd name="f203" fmla="val 730"/>
                    <a:gd name="f204" fmla="val 398"/>
                    <a:gd name="f205" fmla="val 700"/>
                    <a:gd name="f206" fmla="val 406"/>
                    <a:gd name="f207" fmla="val 678"/>
                    <a:gd name="f208" fmla="val 662"/>
                    <a:gd name="f209" fmla="val 414"/>
                    <a:gd name="f210" fmla="val 660"/>
                    <a:gd name="f211" fmla="val 418"/>
                    <a:gd name="f212" fmla="val 658"/>
                    <a:gd name="f213" fmla="val 434"/>
                    <a:gd name="f214" fmla="val 444"/>
                    <a:gd name="f215" fmla="val 656"/>
                    <a:gd name="f216" fmla="val 454"/>
                    <a:gd name="f217" fmla="val 456"/>
                    <a:gd name="f218" fmla="val 462"/>
                    <a:gd name="f219" fmla="val 466"/>
                    <a:gd name="f220" fmla="val 470"/>
                    <a:gd name="f221" fmla="val 474"/>
                    <a:gd name="f222" fmla="val 652"/>
                    <a:gd name="f223" fmla="val 478"/>
                    <a:gd name="f224" fmla="val 648"/>
                    <a:gd name="f225" fmla="val 482"/>
                    <a:gd name="f226" fmla="val 650"/>
                    <a:gd name="f227" fmla="val 510"/>
                    <a:gd name="f228" fmla="val 516"/>
                    <a:gd name="f229" fmla="val 644"/>
                    <a:gd name="f230" fmla="val 520"/>
                    <a:gd name="f231" fmla="val 632"/>
                    <a:gd name="f232" fmla="val 606"/>
                    <a:gd name="f233" fmla="val 530"/>
                    <a:gd name="f234" fmla="val 534"/>
                    <a:gd name="f235" fmla="val 362"/>
                    <a:gd name="f236" fmla="val 576"/>
                    <a:gd name="f237" fmla="val 422"/>
                    <a:gd name="f238" fmla="val 432"/>
                    <a:gd name="f239" fmla="val 448"/>
                    <a:gd name="f240" fmla="val 590"/>
                    <a:gd name="f241" fmla="val 472"/>
                    <a:gd name="f242" fmla="val 602"/>
                    <a:gd name="f243" fmla="val 490"/>
                    <a:gd name="f244" fmla="val 486"/>
                    <a:gd name="f245" fmla="val 624"/>
                    <a:gd name="f246" fmla="val 638"/>
                    <a:gd name="f247" fmla="val 438"/>
                    <a:gd name="f248" fmla="val 630"/>
                    <a:gd name="f249" fmla="val 416"/>
                    <a:gd name="f250" fmla="val 382"/>
                    <a:gd name="f251" fmla="val 626"/>
                    <a:gd name="f252" fmla="val 618"/>
                    <a:gd name="f253" fmla="val 610"/>
                    <a:gd name="f254" fmla="val 298"/>
                    <a:gd name="f255" fmla="val 508"/>
                    <a:gd name="f256" fmla="val 732"/>
                    <a:gd name="f257" fmla="val 736"/>
                    <a:gd name="f258" fmla="val 752"/>
                    <a:gd name="f259" fmla="val 756"/>
                    <a:gd name="f260" fmla="val 762"/>
                    <a:gd name="f261" fmla="val 774"/>
                    <a:gd name="f262" fmla="val 776"/>
                    <a:gd name="f263" fmla="val 784"/>
                    <a:gd name="f264" fmla="val 788"/>
                    <a:gd name="f265" fmla="val 790"/>
                    <a:gd name="f266" fmla="val 794"/>
                    <a:gd name="f267" fmla="val 804"/>
                    <a:gd name="f268" fmla="val 808"/>
                    <a:gd name="f269" fmla="val 812"/>
                    <a:gd name="f270" fmla="val 816"/>
                    <a:gd name="f271" fmla="val 596"/>
                    <a:gd name="f272" fmla="val 820"/>
                    <a:gd name="f273" fmla="val 826"/>
                    <a:gd name="f274" fmla="val 832"/>
                    <a:gd name="f275" fmla="val 836"/>
                    <a:gd name="f276" fmla="val 834"/>
                    <a:gd name="f277" fmla="val 842"/>
                    <a:gd name="f278" fmla="val 850"/>
                    <a:gd name="f279" fmla="val 856"/>
                    <a:gd name="f280" fmla="val 866"/>
                    <a:gd name="f281" fmla="val 872"/>
                    <a:gd name="f282" fmla="val 584"/>
                    <a:gd name="f283" fmla="val 874"/>
                    <a:gd name="f284" fmla="val 886"/>
                    <a:gd name="f285" fmla="val 898"/>
                    <a:gd name="f286" fmla="val 916"/>
                    <a:gd name="f287" fmla="val 926"/>
                    <a:gd name="f288" fmla="val 934"/>
                    <a:gd name="f289" fmla="val 664"/>
                    <a:gd name="f290" fmla="val 944"/>
                    <a:gd name="f291" fmla="val 952"/>
                    <a:gd name="f292" fmla="val 670"/>
                    <a:gd name="f293" fmla="val 958"/>
                    <a:gd name="f294" fmla="val 964"/>
                    <a:gd name="f295" fmla="val 968"/>
                    <a:gd name="f296" fmla="val 972"/>
                    <a:gd name="f297" fmla="val 974"/>
                    <a:gd name="f298" fmla="val 970"/>
                    <a:gd name="f299" fmla="val 962"/>
                    <a:gd name="f300" fmla="val 936"/>
                    <a:gd name="f301" fmla="val 928"/>
                    <a:gd name="f302" fmla="val 920"/>
                    <a:gd name="f303" fmla="val 900"/>
                    <a:gd name="f304" fmla="val 894"/>
                    <a:gd name="f305" fmla="val 892"/>
                    <a:gd name="f306" fmla="val 536"/>
                    <a:gd name="f307" fmla="val 890"/>
                    <a:gd name="f308" fmla="val 526"/>
                    <a:gd name="f309" fmla="val 904"/>
                    <a:gd name="f310" fmla="val 912"/>
                    <a:gd name="f311" fmla="val 918"/>
                    <a:gd name="f312" fmla="val 924"/>
                    <a:gd name="f313" fmla="val 496"/>
                    <a:gd name="f314" fmla="val 468"/>
                    <a:gd name="f315" fmla="val 452"/>
                    <a:gd name="f316" fmla="val 932"/>
                    <a:gd name="f317" fmla="val 938"/>
                    <a:gd name="f318" fmla="val 942"/>
                    <a:gd name="f319" fmla="val 950"/>
                    <a:gd name="f320" fmla="val 436"/>
                    <a:gd name="f321" fmla="val 948"/>
                    <a:gd name="f322" fmla="val 402"/>
                    <a:gd name="f323" fmla="val 394"/>
                    <a:gd name="f324" fmla="val 392"/>
                    <a:gd name="f325" fmla="val 956"/>
                    <a:gd name="f326" fmla="val 388"/>
                    <a:gd name="f327" fmla="val 366"/>
                    <a:gd name="f328" fmla="val 954"/>
                    <a:gd name="f329" fmla="val 930"/>
                    <a:gd name="f330" fmla="val 310"/>
                    <a:gd name="f331" fmla="val 302"/>
                    <a:gd name="f332" fmla="val 884"/>
                    <a:gd name="f333" fmla="val 252"/>
                    <a:gd name="f334" fmla="val 250"/>
                    <a:gd name="f335" fmla="val 882"/>
                    <a:gd name="f336" fmla="val 876"/>
                    <a:gd name="f337" fmla="val 244"/>
                    <a:gd name="f338" fmla="val 238"/>
                    <a:gd name="f339" fmla="val 228"/>
                    <a:gd name="f340" fmla="val 792"/>
                    <a:gd name="f341" fmla="val 204"/>
                    <a:gd name="f342" fmla="val 800"/>
                    <a:gd name="f343" fmla="val 202"/>
                    <a:gd name="f344" fmla="val 194"/>
                    <a:gd name="f345" fmla="val 860"/>
                    <a:gd name="f346" fmla="val 190"/>
                    <a:gd name="f347" fmla="val 888"/>
                    <a:gd name="f348" fmla="val 186"/>
                    <a:gd name="f349" fmla="val 914"/>
                    <a:gd name="f350" fmla="val 178"/>
                    <a:gd name="f351" fmla="val 130"/>
                    <a:gd name="f352" fmla="val 960"/>
                    <a:gd name="f353" fmla="val 94"/>
                    <a:gd name="f354" fmla="val 966"/>
                    <a:gd name="f355" fmla="val 78"/>
                    <a:gd name="f356" fmla="val 50"/>
                    <a:gd name="f357" fmla="val 30"/>
                    <a:gd name="f358" fmla="val 978"/>
                    <a:gd name="f359" fmla="val 980"/>
                    <a:gd name="f360" fmla="val 20"/>
                    <a:gd name="f361" fmla="val 18"/>
                    <a:gd name="f362" fmla="val 16"/>
                    <a:gd name="f363" fmla="val 97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82" h="768">
                      <a:moveTo>
                        <a:pt x="f4" y="f1"/>
                      </a:moveTo>
                      <a:lnTo>
                        <a:pt x="f4" y="f1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3"/>
                      </a:lnTo>
                      <a:lnTo>
                        <a:pt x="f21" y="f23"/>
                      </a:lnTo>
                      <a:lnTo>
                        <a:pt x="f19" y="f24"/>
                      </a:lnTo>
                      <a:lnTo>
                        <a:pt x="f25" y="f26"/>
                      </a:lnTo>
                      <a:lnTo>
                        <a:pt x="f27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29"/>
                      </a:lnTo>
                      <a:lnTo>
                        <a:pt x="f30" y="f29"/>
                      </a:lnTo>
                      <a:lnTo>
                        <a:pt x="f31" y="f29"/>
                      </a:lnTo>
                      <a:lnTo>
                        <a:pt x="f31" y="f29"/>
                      </a:lnTo>
                      <a:lnTo>
                        <a:pt x="f32" y="f33"/>
                      </a:lnTo>
                      <a:lnTo>
                        <a:pt x="f32" y="f29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5" y="f29"/>
                      </a:lnTo>
                      <a:lnTo>
                        <a:pt x="f35" y="f14"/>
                      </a:lnTo>
                      <a:lnTo>
                        <a:pt x="f36" y="f14"/>
                      </a:lnTo>
                      <a:lnTo>
                        <a:pt x="f37" y="f26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9" y="f38"/>
                      </a:lnTo>
                      <a:lnTo>
                        <a:pt x="f39" y="f38"/>
                      </a:lnTo>
                      <a:lnTo>
                        <a:pt x="f40" y="f24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5"/>
                      </a:lnTo>
                      <a:lnTo>
                        <a:pt x="f43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44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1"/>
                      </a:lnTo>
                      <a:lnTo>
                        <a:pt x="f1" y="f1"/>
                      </a:lnTo>
                      <a:lnTo>
                        <a:pt x="f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58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66" y="f72"/>
                      </a:lnTo>
                      <a:lnTo>
                        <a:pt x="f73" y="f56"/>
                      </a:lnTo>
                      <a:lnTo>
                        <a:pt x="f74" y="f75"/>
                      </a:lnTo>
                      <a:lnTo>
                        <a:pt x="f74" y="f75"/>
                      </a:lnTo>
                      <a:lnTo>
                        <a:pt x="f71" y="f76"/>
                      </a:lnTo>
                      <a:lnTo>
                        <a:pt x="f77" y="f54"/>
                      </a:lnTo>
                      <a:lnTo>
                        <a:pt x="f75" y="f78"/>
                      </a:lnTo>
                      <a:lnTo>
                        <a:pt x="f75" y="f78"/>
                      </a:lnTo>
                      <a:lnTo>
                        <a:pt x="f79" y="f80"/>
                      </a:lnTo>
                      <a:lnTo>
                        <a:pt x="f78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12" y="f86"/>
                      </a:lnTo>
                      <a:lnTo>
                        <a:pt x="f87" y="f52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33"/>
                      </a:lnTo>
                      <a:lnTo>
                        <a:pt x="f91" y="f24"/>
                      </a:lnTo>
                      <a:lnTo>
                        <a:pt x="f91" y="f42"/>
                      </a:lnTo>
                      <a:lnTo>
                        <a:pt x="f91" y="f44"/>
                      </a:lnTo>
                      <a:lnTo>
                        <a:pt x="f91" y="f44"/>
                      </a:lnTo>
                      <a:lnTo>
                        <a:pt x="f90" y="f22"/>
                      </a:lnTo>
                      <a:lnTo>
                        <a:pt x="f91" y="f45"/>
                      </a:lnTo>
                      <a:lnTo>
                        <a:pt x="f89" y="f92"/>
                      </a:lnTo>
                      <a:lnTo>
                        <a:pt x="f93" y="f18"/>
                      </a:lnTo>
                      <a:lnTo>
                        <a:pt x="f93" y="f18"/>
                      </a:lnTo>
                      <a:lnTo>
                        <a:pt x="f29" y="f94"/>
                      </a:lnTo>
                      <a:lnTo>
                        <a:pt x="f14" y="f49"/>
                      </a:lnTo>
                      <a:lnTo>
                        <a:pt x="f14" y="f95"/>
                      </a:lnTo>
                      <a:lnTo>
                        <a:pt x="f14" y="f96"/>
                      </a:lnTo>
                      <a:lnTo>
                        <a:pt x="f14" y="f96"/>
                      </a:lnTo>
                      <a:lnTo>
                        <a:pt x="f14" y="f97"/>
                      </a:lnTo>
                      <a:lnTo>
                        <a:pt x="f14" y="f98"/>
                      </a:lnTo>
                      <a:lnTo>
                        <a:pt x="f38" y="f99"/>
                      </a:lnTo>
                      <a:lnTo>
                        <a:pt x="f23" y="f100"/>
                      </a:lnTo>
                      <a:lnTo>
                        <a:pt x="f45" y="f101"/>
                      </a:lnTo>
                      <a:lnTo>
                        <a:pt x="f45" y="f101"/>
                      </a:lnTo>
                      <a:lnTo>
                        <a:pt x="f92" y="f102"/>
                      </a:lnTo>
                      <a:lnTo>
                        <a:pt x="f18" y="f103"/>
                      </a:lnTo>
                      <a:lnTo>
                        <a:pt x="f104" y="f105"/>
                      </a:lnTo>
                      <a:lnTo>
                        <a:pt x="f104" y="f105"/>
                      </a:lnTo>
                      <a:lnTo>
                        <a:pt x="f94" y="f106"/>
                      </a:lnTo>
                      <a:lnTo>
                        <a:pt x="f49" y="f107"/>
                      </a:lnTo>
                      <a:lnTo>
                        <a:pt x="f97" y="f108"/>
                      </a:lnTo>
                      <a:lnTo>
                        <a:pt x="f97" y="f108"/>
                      </a:lnTo>
                      <a:lnTo>
                        <a:pt x="f99" y="f109"/>
                      </a:lnTo>
                      <a:lnTo>
                        <a:pt x="f110" y="f111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09" y="f118"/>
                      </a:lnTo>
                      <a:lnTo>
                        <a:pt x="f119" y="f113"/>
                      </a:lnTo>
                      <a:lnTo>
                        <a:pt x="f120" y="f111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19" y="f61"/>
                      </a:lnTo>
                      <a:lnTo>
                        <a:pt x="f130" y="f131"/>
                      </a:lnTo>
                      <a:lnTo>
                        <a:pt x="f130" y="f132"/>
                      </a:lnTo>
                      <a:lnTo>
                        <a:pt x="f133" y="f134"/>
                      </a:lnTo>
                      <a:lnTo>
                        <a:pt x="f109" y="f135"/>
                      </a:lnTo>
                      <a:lnTo>
                        <a:pt x="f109" y="f136"/>
                      </a:lnTo>
                      <a:lnTo>
                        <a:pt x="f137" y="f138"/>
                      </a:lnTo>
                      <a:lnTo>
                        <a:pt x="f139" y="f53"/>
                      </a:lnTo>
                      <a:lnTo>
                        <a:pt x="f108" y="f140"/>
                      </a:lnTo>
                      <a:lnTo>
                        <a:pt x="f108" y="f140"/>
                      </a:lnTo>
                      <a:lnTo>
                        <a:pt x="f141" y="f142"/>
                      </a:lnTo>
                      <a:lnTo>
                        <a:pt x="f137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2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3"/>
                      </a:lnTo>
                      <a:lnTo>
                        <a:pt x="f115" y="f154"/>
                      </a:lnTo>
                      <a:lnTo>
                        <a:pt x="f115" y="f154"/>
                      </a:lnTo>
                      <a:lnTo>
                        <a:pt x="f118" y="f48"/>
                      </a:lnTo>
                      <a:lnTo>
                        <a:pt x="f155" y="f41"/>
                      </a:lnTo>
                      <a:lnTo>
                        <a:pt x="f128" y="f40"/>
                      </a:lnTo>
                      <a:lnTo>
                        <a:pt x="f156" y="f40"/>
                      </a:lnTo>
                      <a:lnTo>
                        <a:pt x="f157" y="f40"/>
                      </a:lnTo>
                      <a:lnTo>
                        <a:pt x="f157" y="f40"/>
                      </a:lnTo>
                      <a:lnTo>
                        <a:pt x="f158" y="f40"/>
                      </a:lnTo>
                      <a:lnTo>
                        <a:pt x="f120" y="f159"/>
                      </a:lnTo>
                      <a:lnTo>
                        <a:pt x="f160" y="f39"/>
                      </a:lnTo>
                      <a:lnTo>
                        <a:pt x="f161" y="f36"/>
                      </a:lnTo>
                      <a:lnTo>
                        <a:pt x="f127" y="f162"/>
                      </a:lnTo>
                      <a:lnTo>
                        <a:pt x="f127" y="f163"/>
                      </a:lnTo>
                      <a:lnTo>
                        <a:pt x="f127" y="f163"/>
                      </a:lnTo>
                      <a:lnTo>
                        <a:pt x="f164" y="f27"/>
                      </a:lnTo>
                      <a:lnTo>
                        <a:pt x="f165" y="f21"/>
                      </a:lnTo>
                      <a:lnTo>
                        <a:pt x="f166" y="f15"/>
                      </a:lnTo>
                      <a:lnTo>
                        <a:pt x="f166" y="f15"/>
                      </a:lnTo>
                      <a:lnTo>
                        <a:pt x="f129" y="f167"/>
                      </a:lnTo>
                      <a:lnTo>
                        <a:pt x="f168" y="f167"/>
                      </a:lnTo>
                      <a:lnTo>
                        <a:pt x="f132" y="f167"/>
                      </a:lnTo>
                      <a:lnTo>
                        <a:pt x="f132" y="f167"/>
                      </a:lnTo>
                      <a:lnTo>
                        <a:pt x="f121" y="f167"/>
                      </a:lnTo>
                      <a:lnTo>
                        <a:pt x="f169" y="f167"/>
                      </a:lnTo>
                      <a:lnTo>
                        <a:pt x="f170" y="f171"/>
                      </a:lnTo>
                      <a:lnTo>
                        <a:pt x="f172" y="f13"/>
                      </a:lnTo>
                      <a:lnTo>
                        <a:pt x="f172" y="f13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75" y="f177"/>
                      </a:lnTo>
                      <a:lnTo>
                        <a:pt x="f178" y="f179"/>
                      </a:lnTo>
                      <a:lnTo>
                        <a:pt x="f175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69" y="f183"/>
                      </a:lnTo>
                      <a:lnTo>
                        <a:pt x="f0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31" y="f187"/>
                      </a:lnTo>
                      <a:lnTo>
                        <a:pt x="f168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66" y="f191"/>
                      </a:lnTo>
                      <a:lnTo>
                        <a:pt x="f165" y="f192"/>
                      </a:lnTo>
                      <a:lnTo>
                        <a:pt x="f166" y="f193"/>
                      </a:lnTo>
                      <a:lnTo>
                        <a:pt x="f189" y="f194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31" y="f197"/>
                      </a:lnTo>
                      <a:lnTo>
                        <a:pt x="f198" y="f3"/>
                      </a:lnTo>
                      <a:lnTo>
                        <a:pt x="f169" y="f3"/>
                      </a:lnTo>
                      <a:lnTo>
                        <a:pt x="f169" y="f3"/>
                      </a:lnTo>
                      <a:lnTo>
                        <a:pt x="f172" y="f197"/>
                      </a:lnTo>
                      <a:lnTo>
                        <a:pt x="f175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34" y="f208"/>
                      </a:lnTo>
                      <a:lnTo>
                        <a:pt x="f134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6" y="f7"/>
                      </a:lnTo>
                      <a:lnTo>
                        <a:pt x="f213" y="f7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0"/>
                      </a:lnTo>
                      <a:lnTo>
                        <a:pt x="f217" y="f210"/>
                      </a:lnTo>
                      <a:lnTo>
                        <a:pt x="f217" y="f208"/>
                      </a:lnTo>
                      <a:lnTo>
                        <a:pt x="f216" y="f208"/>
                      </a:lnTo>
                      <a:lnTo>
                        <a:pt x="f217" y="f208"/>
                      </a:lnTo>
                      <a:lnTo>
                        <a:pt x="f217" y="f208"/>
                      </a:lnTo>
                      <a:lnTo>
                        <a:pt x="f218" y="f210"/>
                      </a:lnTo>
                      <a:lnTo>
                        <a:pt x="f219" y="f212"/>
                      </a:lnTo>
                      <a:lnTo>
                        <a:pt x="f220" y="f7"/>
                      </a:lnTo>
                      <a:lnTo>
                        <a:pt x="f220" y="f7"/>
                      </a:lnTo>
                      <a:lnTo>
                        <a:pt x="f221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142" y="f224"/>
                      </a:lnTo>
                      <a:lnTo>
                        <a:pt x="f143" y="f226"/>
                      </a:lnTo>
                      <a:lnTo>
                        <a:pt x="f143" y="f226"/>
                      </a:lnTo>
                      <a:lnTo>
                        <a:pt x="f145" y="f226"/>
                      </a:lnTo>
                      <a:lnTo>
                        <a:pt x="f148" y="f222"/>
                      </a:lnTo>
                      <a:lnTo>
                        <a:pt x="f227" y="f226"/>
                      </a:lnTo>
                      <a:lnTo>
                        <a:pt x="f152" y="f224"/>
                      </a:lnTo>
                      <a:lnTo>
                        <a:pt x="f228" y="f229"/>
                      </a:lnTo>
                      <a:lnTo>
                        <a:pt x="f228" y="f229"/>
                      </a:lnTo>
                      <a:lnTo>
                        <a:pt x="f230" y="f231"/>
                      </a:lnTo>
                      <a:lnTo>
                        <a:pt x="f50" y="f11"/>
                      </a:lnTo>
                      <a:lnTo>
                        <a:pt x="f50" y="f232"/>
                      </a:lnTo>
                      <a:lnTo>
                        <a:pt x="f233" y="f25"/>
                      </a:lnTo>
                      <a:lnTo>
                        <a:pt x="f233" y="f30"/>
                      </a:lnTo>
                      <a:lnTo>
                        <a:pt x="f43" y="f163"/>
                      </a:lnTo>
                      <a:lnTo>
                        <a:pt x="f40" y="f234"/>
                      </a:lnTo>
                      <a:lnTo>
                        <a:pt x="f37" y="f221"/>
                      </a:lnTo>
                      <a:lnTo>
                        <a:pt x="f36" y="f204"/>
                      </a:lnTo>
                      <a:lnTo>
                        <a:pt x="f36" y="f129"/>
                      </a:lnTo>
                      <a:lnTo>
                        <a:pt x="f36" y="f129"/>
                      </a:lnTo>
                      <a:lnTo>
                        <a:pt x="f35" y="f164"/>
                      </a:lnTo>
                      <a:lnTo>
                        <a:pt x="f34" y="f120"/>
                      </a:lnTo>
                      <a:lnTo>
                        <a:pt x="f34" y="f126"/>
                      </a:lnTo>
                      <a:lnTo>
                        <a:pt x="f34" y="f126"/>
                      </a:lnTo>
                      <a:lnTo>
                        <a:pt x="f35" y="f128"/>
                      </a:lnTo>
                      <a:lnTo>
                        <a:pt x="f34" y="f119"/>
                      </a:lnTo>
                      <a:lnTo>
                        <a:pt x="f32" y="f130"/>
                      </a:lnTo>
                      <a:lnTo>
                        <a:pt x="f31" y="f130"/>
                      </a:lnTo>
                      <a:lnTo>
                        <a:pt x="f31" y="f156"/>
                      </a:lnTo>
                      <a:lnTo>
                        <a:pt x="f163" y="f189"/>
                      </a:lnTo>
                      <a:lnTo>
                        <a:pt x="f28" y="f131"/>
                      </a:lnTo>
                      <a:lnTo>
                        <a:pt x="f163" y="f235"/>
                      </a:lnTo>
                      <a:lnTo>
                        <a:pt x="f28" y="f59"/>
                      </a:lnTo>
                      <a:lnTo>
                        <a:pt x="f236" y="f202"/>
                      </a:lnTo>
                      <a:lnTo>
                        <a:pt x="f27" y="f237"/>
                      </a:lnTo>
                      <a:lnTo>
                        <a:pt x="f19" y="f237"/>
                      </a:lnTo>
                      <a:lnTo>
                        <a:pt x="f19" y="f136"/>
                      </a:lnTo>
                      <a:lnTo>
                        <a:pt x="f25" y="f238"/>
                      </a:lnTo>
                      <a:lnTo>
                        <a:pt x="f19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11" y="f145"/>
                      </a:lnTo>
                      <a:lnTo>
                        <a:pt x="f11" y="f244"/>
                      </a:lnTo>
                      <a:lnTo>
                        <a:pt x="f245" y="f143"/>
                      </a:lnTo>
                      <a:lnTo>
                        <a:pt x="f182" y="f140"/>
                      </a:lnTo>
                      <a:lnTo>
                        <a:pt x="f9" y="f218"/>
                      </a:lnTo>
                      <a:lnTo>
                        <a:pt x="f246" y="f247"/>
                      </a:lnTo>
                      <a:lnTo>
                        <a:pt x="f182" y="f57"/>
                      </a:lnTo>
                      <a:lnTo>
                        <a:pt x="f231" y="f135"/>
                      </a:lnTo>
                      <a:lnTo>
                        <a:pt x="f248" y="f249"/>
                      </a:lnTo>
                      <a:lnTo>
                        <a:pt x="f182" y="f134"/>
                      </a:lnTo>
                      <a:lnTo>
                        <a:pt x="f248" y="f250"/>
                      </a:lnTo>
                      <a:lnTo>
                        <a:pt x="f180" y="f181"/>
                      </a:lnTo>
                      <a:lnTo>
                        <a:pt x="f251" y="f185"/>
                      </a:lnTo>
                      <a:lnTo>
                        <a:pt x="f252" y="f129"/>
                      </a:lnTo>
                      <a:lnTo>
                        <a:pt x="f252" y="f127"/>
                      </a:lnTo>
                      <a:lnTo>
                        <a:pt x="f253" y="f128"/>
                      </a:lnTo>
                      <a:lnTo>
                        <a:pt x="f232" y="f118"/>
                      </a:lnTo>
                      <a:lnTo>
                        <a:pt x="f232" y="f118"/>
                      </a:lnTo>
                      <a:lnTo>
                        <a:pt x="f253" y="f115"/>
                      </a:lnTo>
                      <a:lnTo>
                        <a:pt x="f176" y="f118"/>
                      </a:lnTo>
                      <a:lnTo>
                        <a:pt x="f177" y="f155"/>
                      </a:lnTo>
                      <a:lnTo>
                        <a:pt x="f252" y="f254"/>
                      </a:lnTo>
                      <a:lnTo>
                        <a:pt x="f252" y="f254"/>
                      </a:lnTo>
                      <a:lnTo>
                        <a:pt x="f179" y="f157"/>
                      </a:lnTo>
                      <a:lnTo>
                        <a:pt x="f251" y="f120"/>
                      </a:lnTo>
                      <a:lnTo>
                        <a:pt x="f231" y="f161"/>
                      </a:lnTo>
                      <a:lnTo>
                        <a:pt x="f222" y="f59"/>
                      </a:lnTo>
                      <a:lnTo>
                        <a:pt x="f207" y="f216"/>
                      </a:lnTo>
                      <a:lnTo>
                        <a:pt x="f188" y="f255"/>
                      </a:lnTo>
                      <a:lnTo>
                        <a:pt x="f191" y="f154"/>
                      </a:lnTo>
                      <a:lnTo>
                        <a:pt x="f256" y="f154"/>
                      </a:lnTo>
                      <a:lnTo>
                        <a:pt x="f257" y="f46"/>
                      </a:lnTo>
                      <a:lnTo>
                        <a:pt x="f258" y="f31"/>
                      </a:lnTo>
                      <a:lnTo>
                        <a:pt x="f258" y="f31"/>
                      </a:lnTo>
                      <a:lnTo>
                        <a:pt x="f259" y="f25"/>
                      </a:lnTo>
                      <a:lnTo>
                        <a:pt x="f260" y="f17"/>
                      </a:lnTo>
                      <a:lnTo>
                        <a:pt x="f3" y="f242"/>
                      </a:lnTo>
                      <a:lnTo>
                        <a:pt x="f3" y="f242"/>
                      </a:lnTo>
                      <a:lnTo>
                        <a:pt x="f261" y="f13"/>
                      </a:lnTo>
                      <a:lnTo>
                        <a:pt x="f262" y="f232"/>
                      </a:lnTo>
                      <a:lnTo>
                        <a:pt x="f263" y="f13"/>
                      </a:lnTo>
                      <a:lnTo>
                        <a:pt x="f264" y="f242"/>
                      </a:lnTo>
                      <a:lnTo>
                        <a:pt x="f265" y="f242"/>
                      </a:lnTo>
                      <a:lnTo>
                        <a:pt x="f265" y="f242"/>
                      </a:lnTo>
                      <a:lnTo>
                        <a:pt x="f266" y="f167"/>
                      </a:lnTo>
                      <a:lnTo>
                        <a:pt x="f267" y="f15"/>
                      </a:lnTo>
                      <a:lnTo>
                        <a:pt x="f267" y="f15"/>
                      </a:lnTo>
                      <a:lnTo>
                        <a:pt x="f268" y="f15"/>
                      </a:lnTo>
                      <a:lnTo>
                        <a:pt x="f269" y="f15"/>
                      </a:lnTo>
                      <a:lnTo>
                        <a:pt x="f270" y="f271"/>
                      </a:lnTo>
                      <a:lnTo>
                        <a:pt x="f270" y="f271"/>
                      </a:lnTo>
                      <a:lnTo>
                        <a:pt x="f272" y="f167"/>
                      </a:lnTo>
                      <a:lnTo>
                        <a:pt x="f273" y="f171"/>
                      </a:lnTo>
                      <a:lnTo>
                        <a:pt x="f274" y="f171"/>
                      </a:lnTo>
                      <a:lnTo>
                        <a:pt x="f274" y="f171"/>
                      </a:lnTo>
                      <a:lnTo>
                        <a:pt x="f275" y="f171"/>
                      </a:lnTo>
                      <a:lnTo>
                        <a:pt x="f276" y="f167"/>
                      </a:lnTo>
                      <a:lnTo>
                        <a:pt x="f274" y="f167"/>
                      </a:lnTo>
                      <a:lnTo>
                        <a:pt x="f276" y="f271"/>
                      </a:lnTo>
                      <a:lnTo>
                        <a:pt x="f277" y="f240"/>
                      </a:lnTo>
                      <a:lnTo>
                        <a:pt x="f277" y="f240"/>
                      </a:lnTo>
                      <a:lnTo>
                        <a:pt x="f278" y="f19"/>
                      </a:lnTo>
                      <a:lnTo>
                        <a:pt x="f279" y="f25"/>
                      </a:lnTo>
                      <a:lnTo>
                        <a:pt x="f280" y="f25"/>
                      </a:lnTo>
                      <a:lnTo>
                        <a:pt x="f281" y="f282"/>
                      </a:lnTo>
                      <a:lnTo>
                        <a:pt x="f283" y="f19"/>
                      </a:lnTo>
                      <a:lnTo>
                        <a:pt x="f283" y="f19"/>
                      </a:lnTo>
                      <a:lnTo>
                        <a:pt x="f284" y="f167"/>
                      </a:lnTo>
                      <a:lnTo>
                        <a:pt x="f285" y="f177"/>
                      </a:lnTo>
                      <a:lnTo>
                        <a:pt x="f286" y="f9"/>
                      </a:lnTo>
                      <a:lnTo>
                        <a:pt x="f286" y="f9"/>
                      </a:lnTo>
                      <a:lnTo>
                        <a:pt x="f287" y="f215"/>
                      </a:lnTo>
                      <a:lnTo>
                        <a:pt x="f288" y="f289"/>
                      </a:lnTo>
                      <a:lnTo>
                        <a:pt x="f290" y="f183"/>
                      </a:lnTo>
                      <a:lnTo>
                        <a:pt x="f291" y="f292"/>
                      </a:lnTo>
                      <a:lnTo>
                        <a:pt x="f293" y="f183"/>
                      </a:lnTo>
                      <a:lnTo>
                        <a:pt x="f294" y="f5"/>
                      </a:lnTo>
                      <a:lnTo>
                        <a:pt x="f295" y="f210"/>
                      </a:lnTo>
                      <a:lnTo>
                        <a:pt x="f296" y="f7"/>
                      </a:lnTo>
                      <a:lnTo>
                        <a:pt x="f296" y="f7"/>
                      </a:lnTo>
                      <a:lnTo>
                        <a:pt x="f297" y="f224"/>
                      </a:lnTo>
                      <a:lnTo>
                        <a:pt x="f297" y="f9"/>
                      </a:lnTo>
                      <a:lnTo>
                        <a:pt x="f298" y="f180"/>
                      </a:lnTo>
                      <a:lnTo>
                        <a:pt x="f294" y="f177"/>
                      </a:lnTo>
                      <a:lnTo>
                        <a:pt x="f299" y="f176"/>
                      </a:lnTo>
                      <a:lnTo>
                        <a:pt x="f299" y="f176"/>
                      </a:lnTo>
                      <a:lnTo>
                        <a:pt x="f291" y="f171"/>
                      </a:lnTo>
                      <a:lnTo>
                        <a:pt x="f290" y="f17"/>
                      </a:lnTo>
                      <a:lnTo>
                        <a:pt x="f300" y="f21"/>
                      </a:lnTo>
                      <a:lnTo>
                        <a:pt x="f300" y="f21"/>
                      </a:lnTo>
                      <a:lnTo>
                        <a:pt x="f301" y="f282"/>
                      </a:lnTo>
                      <a:lnTo>
                        <a:pt x="f302" y="f236"/>
                      </a:lnTo>
                      <a:lnTo>
                        <a:pt x="f303" y="f40"/>
                      </a:lnTo>
                      <a:lnTo>
                        <a:pt x="f303" y="f40"/>
                      </a:lnTo>
                      <a:lnTo>
                        <a:pt x="f304" y="f48"/>
                      </a:lnTo>
                      <a:lnTo>
                        <a:pt x="f305" y="f306"/>
                      </a:lnTo>
                      <a:lnTo>
                        <a:pt x="f307" y="f233"/>
                      </a:lnTo>
                      <a:lnTo>
                        <a:pt x="f307" y="f308"/>
                      </a:lnTo>
                      <a:lnTo>
                        <a:pt x="f305" y="f230"/>
                      </a:lnTo>
                      <a:lnTo>
                        <a:pt x="f304" y="f228"/>
                      </a:lnTo>
                      <a:lnTo>
                        <a:pt x="f304" y="f228"/>
                      </a:lnTo>
                      <a:lnTo>
                        <a:pt x="f304" y="f152"/>
                      </a:lnTo>
                      <a:lnTo>
                        <a:pt x="f285" y="f227"/>
                      </a:lnTo>
                      <a:lnTo>
                        <a:pt x="f309" y="f255"/>
                      </a:lnTo>
                      <a:lnTo>
                        <a:pt x="f310" y="f150"/>
                      </a:lnTo>
                      <a:lnTo>
                        <a:pt x="f310" y="f150"/>
                      </a:lnTo>
                      <a:lnTo>
                        <a:pt x="f311" y="f148"/>
                      </a:lnTo>
                      <a:lnTo>
                        <a:pt x="f302" y="f145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2" y="f243"/>
                      </a:lnTo>
                      <a:lnTo>
                        <a:pt x="f312" y="f225"/>
                      </a:lnTo>
                      <a:lnTo>
                        <a:pt x="f302" y="f241"/>
                      </a:lnTo>
                      <a:lnTo>
                        <a:pt x="f302" y="f241"/>
                      </a:lnTo>
                      <a:lnTo>
                        <a:pt x="f302" y="f314"/>
                      </a:lnTo>
                      <a:lnTo>
                        <a:pt x="f302" y="f53"/>
                      </a:lnTo>
                      <a:lnTo>
                        <a:pt x="f302" y="f217"/>
                      </a:lnTo>
                      <a:lnTo>
                        <a:pt x="f312" y="f315"/>
                      </a:lnTo>
                      <a:lnTo>
                        <a:pt x="f287" y="f239"/>
                      </a:lnTo>
                      <a:lnTo>
                        <a:pt x="f316" y="f138"/>
                      </a:lnTo>
                      <a:lnTo>
                        <a:pt x="f316" y="f138"/>
                      </a:lnTo>
                      <a:lnTo>
                        <a:pt x="f317" y="f138"/>
                      </a:lnTo>
                      <a:lnTo>
                        <a:pt x="f318" y="f55"/>
                      </a:lnTo>
                      <a:lnTo>
                        <a:pt x="f319" y="f320"/>
                      </a:lnTo>
                      <a:lnTo>
                        <a:pt x="f291" y="f238"/>
                      </a:lnTo>
                      <a:lnTo>
                        <a:pt x="f291" y="f136"/>
                      </a:lnTo>
                      <a:lnTo>
                        <a:pt x="f291" y="f134"/>
                      </a:lnTo>
                      <a:lnTo>
                        <a:pt x="f291" y="f134"/>
                      </a:lnTo>
                      <a:lnTo>
                        <a:pt x="f321" y="f322"/>
                      </a:lnTo>
                      <a:lnTo>
                        <a:pt x="f319" y="f323"/>
                      </a:lnTo>
                      <a:lnTo>
                        <a:pt x="f291" y="f324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293" y="f200"/>
                      </a:lnTo>
                      <a:lnTo>
                        <a:pt x="f299" y="f250"/>
                      </a:lnTo>
                      <a:lnTo>
                        <a:pt x="f294" y="f173"/>
                      </a:lnTo>
                      <a:lnTo>
                        <a:pt x="f299" y="f327"/>
                      </a:lnTo>
                      <a:lnTo>
                        <a:pt x="f328" y="f168"/>
                      </a:lnTo>
                      <a:lnTo>
                        <a:pt x="f290" y="f164"/>
                      </a:lnTo>
                      <a:lnTo>
                        <a:pt x="f288" y="f158"/>
                      </a:lnTo>
                      <a:lnTo>
                        <a:pt x="f329" y="f330"/>
                      </a:lnTo>
                      <a:lnTo>
                        <a:pt x="f329" y="f331"/>
                      </a:lnTo>
                      <a:lnTo>
                        <a:pt x="f332" y="f333"/>
                      </a:lnTo>
                      <a:lnTo>
                        <a:pt x="f332" y="f333"/>
                      </a:lnTo>
                      <a:lnTo>
                        <a:pt x="f332" y="f334"/>
                      </a:lnTo>
                      <a:lnTo>
                        <a:pt x="f335" y="f107"/>
                      </a:lnTo>
                      <a:lnTo>
                        <a:pt x="f336" y="f337"/>
                      </a:lnTo>
                      <a:lnTo>
                        <a:pt x="f280" y="f338"/>
                      </a:lnTo>
                      <a:lnTo>
                        <a:pt x="f278" y="f339"/>
                      </a:lnTo>
                      <a:lnTo>
                        <a:pt x="f340" y="f341"/>
                      </a:lnTo>
                      <a:lnTo>
                        <a:pt x="f342" y="f343"/>
                      </a:lnTo>
                      <a:lnTo>
                        <a:pt x="f276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350"/>
                      </a:lnTo>
                      <a:lnTo>
                        <a:pt x="f349" y="f350"/>
                      </a:lnTo>
                      <a:lnTo>
                        <a:pt x="f312" y="f104"/>
                      </a:lnTo>
                      <a:lnTo>
                        <a:pt x="f316" y="f92"/>
                      </a:lnTo>
                      <a:lnTo>
                        <a:pt x="f300" y="f22"/>
                      </a:lnTo>
                      <a:lnTo>
                        <a:pt x="f300" y="f22"/>
                      </a:lnTo>
                      <a:lnTo>
                        <a:pt x="f318" y="f26"/>
                      </a:lnTo>
                      <a:lnTo>
                        <a:pt x="f291" y="f351"/>
                      </a:lnTo>
                      <a:lnTo>
                        <a:pt x="f291" y="f351"/>
                      </a:lnTo>
                      <a:lnTo>
                        <a:pt x="f293" y="f86"/>
                      </a:lnTo>
                      <a:lnTo>
                        <a:pt x="f352" y="f87"/>
                      </a:lnTo>
                      <a:lnTo>
                        <a:pt x="f299" y="f12"/>
                      </a:lnTo>
                      <a:lnTo>
                        <a:pt x="f299" y="f12"/>
                      </a:lnTo>
                      <a:lnTo>
                        <a:pt x="f299" y="f353"/>
                      </a:lnTo>
                      <a:lnTo>
                        <a:pt x="f294" y="f54"/>
                      </a:lnTo>
                      <a:lnTo>
                        <a:pt x="f354" y="f79"/>
                      </a:lnTo>
                      <a:lnTo>
                        <a:pt x="f354" y="f79"/>
                      </a:lnTo>
                      <a:lnTo>
                        <a:pt x="f298" y="f355"/>
                      </a:lnTo>
                      <a:lnTo>
                        <a:pt x="f297" y="f77"/>
                      </a:lnTo>
                      <a:lnTo>
                        <a:pt x="f297" y="f10"/>
                      </a:lnTo>
                      <a:lnTo>
                        <a:pt x="f297" y="f58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66"/>
                      </a:lnTo>
                      <a:lnTo>
                        <a:pt x="f298" y="f70"/>
                      </a:lnTo>
                      <a:lnTo>
                        <a:pt x="f298" y="f68"/>
                      </a:lnTo>
                      <a:lnTo>
                        <a:pt x="f297" y="f357"/>
                      </a:lnTo>
                      <a:lnTo>
                        <a:pt x="f297" y="f357"/>
                      </a:lnTo>
                      <a:lnTo>
                        <a:pt x="f358" y="f65"/>
                      </a:lnTo>
                      <a:lnTo>
                        <a:pt x="f359" y="f360"/>
                      </a:lnTo>
                      <a:lnTo>
                        <a:pt x="f2" y="f361"/>
                      </a:lnTo>
                      <a:lnTo>
                        <a:pt x="f359" y="f362"/>
                      </a:lnTo>
                      <a:lnTo>
                        <a:pt x="f359" y="f362"/>
                      </a:lnTo>
                      <a:lnTo>
                        <a:pt x="f358" y="f6"/>
                      </a:lnTo>
                      <a:lnTo>
                        <a:pt x="f358" y="f63"/>
                      </a:lnTo>
                      <a:lnTo>
                        <a:pt x="f363" y="f1"/>
                      </a:lnTo>
                      <a:lnTo>
                        <a:pt x="f4" y="f1"/>
                      </a:lnTo>
                      <a:close/>
                      <a:moveTo>
                        <a:pt x="f34" y="f38"/>
                      </a:move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>
                <a:off x="8325000" y="990360"/>
                <a:ext cx="817560" cy="1064880"/>
                <a:chOff x="8325000" y="990360"/>
                <a:chExt cx="817560" cy="1064880"/>
              </a:xfrm>
            </p:grpSpPr>
            <p:sp>
              <p:nvSpPr>
                <p:cNvPr id="112" name="Полилиния 111"/>
                <p:cNvSpPr/>
                <p:nvPr/>
              </p:nvSpPr>
              <p:spPr>
                <a:xfrm>
                  <a:off x="8709120" y="1286640"/>
                  <a:ext cx="185760" cy="12204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3" name="Полилиния 112"/>
                <p:cNvSpPr/>
                <p:nvPr/>
              </p:nvSpPr>
              <p:spPr>
                <a:xfrm>
                  <a:off x="8899560" y="14137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4" name="Полилиния 113"/>
                <p:cNvSpPr/>
                <p:nvPr/>
              </p:nvSpPr>
              <p:spPr>
                <a:xfrm>
                  <a:off x="8907480" y="1185120"/>
                  <a:ext cx="39600" cy="22032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  <p:sp>
              <p:nvSpPr>
                <p:cNvPr id="115" name="Полилиния 114"/>
                <p:cNvSpPr/>
                <p:nvPr/>
              </p:nvSpPr>
              <p:spPr>
                <a:xfrm>
                  <a:off x="8325000" y="990360"/>
                  <a:ext cx="817560" cy="106488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Microsoft YaHei" pitchFamily="2"/>
                    <a:cs typeface="Microsoft YaHei" pitchFamily="2"/>
                  </a:endParaRPr>
                </a:p>
              </p:txBody>
            </p:sp>
          </p:grpSp>
        </p:grpSp>
      </p:grpSp>
      <p:sp>
        <p:nvSpPr>
          <p:cNvPr id="116" name="Заголовок 115"/>
          <p:cNvSpPr txBox="1">
            <a:spLocks noGrp="1"/>
          </p:cNvSpPr>
          <p:nvPr>
            <p:ph type="title"/>
          </p:nvPr>
        </p:nvSpPr>
        <p:spPr>
          <a:xfrm>
            <a:off x="1009799" y="676440"/>
            <a:ext cx="7122959" cy="9223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 anchorCtr="0" compatLnSpc="1"/>
          <a:lstStyle/>
          <a:p>
            <a:endParaRPr lang="ru-RU"/>
          </a:p>
        </p:txBody>
      </p:sp>
      <p:sp>
        <p:nvSpPr>
          <p:cNvPr id="117" name="Текст 116"/>
          <p:cNvSpPr txBox="1">
            <a:spLocks noGrp="1"/>
          </p:cNvSpPr>
          <p:nvPr>
            <p:ph type="body" idx="1"/>
          </p:nvPr>
        </p:nvSpPr>
        <p:spPr>
          <a:xfrm>
            <a:off x="1009799" y="1806119"/>
            <a:ext cx="7122959" cy="40496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8" name="Дата 117"/>
          <p:cNvSpPr txBox="1">
            <a:spLocks noGrp="1"/>
          </p:cNvSpPr>
          <p:nvPr>
            <p:ph type="dt" sz="half" idx="2"/>
          </p:nvPr>
        </p:nvSpPr>
        <p:spPr>
          <a:xfrm>
            <a:off x="6436800" y="5951520"/>
            <a:ext cx="2132280" cy="363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kern="1200">
                <a:solidFill>
                  <a:srgbClr val="000000"/>
                </a:solidFill>
                <a:latin typeface="Verdan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r>
              <a:rPr lang="ru-RU"/>
              <a:t>19.4.20</a:t>
            </a:r>
          </a:p>
        </p:txBody>
      </p:sp>
      <p:sp>
        <p:nvSpPr>
          <p:cNvPr id="119" name="Полилиния 118"/>
          <p:cNvSpPr/>
          <p:nvPr/>
        </p:nvSpPr>
        <p:spPr>
          <a:xfrm>
            <a:off x="1181160" y="5951520"/>
            <a:ext cx="5256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0" name="Номер слайда 119"/>
          <p:cNvSpPr txBox="1">
            <a:spLocks noGrp="1"/>
          </p:cNvSpPr>
          <p:nvPr>
            <p:ph type="sldNum" sz="quarter" idx="4"/>
          </p:nvPr>
        </p:nvSpPr>
        <p:spPr>
          <a:xfrm>
            <a:off x="573120" y="5951520"/>
            <a:ext cx="606240" cy="363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kern="1200">
                <a:solidFill>
                  <a:srgbClr val="000000"/>
                </a:solidFill>
                <a:latin typeface="Verdana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715C11F4-27CA-43AF-AF6D-DC22A2F57372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1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1800" b="0" i="0" u="none" strike="noStrike" kern="1200" baseline="0">
          <a:ln>
            <a:noFill/>
          </a:ln>
          <a:solidFill>
            <a:srgbClr val="000000"/>
          </a:solidFill>
          <a:latin typeface="Verdana" pitchFamily="18"/>
          <a:ea typeface="Microsoft YaHei" pitchFamily="2"/>
        </a:defRPr>
      </a:lvl1pPr>
    </p:titleStyle>
    <p:bodyStyle>
      <a:lvl1pPr marL="342720" marR="0" indent="-342720" algn="l" rtl="0" hangingPunct="1">
        <a:lnSpc>
          <a:spcPct val="101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1800" b="0" i="0" u="none" strike="noStrike" kern="1200" baseline="0">
          <a:ln>
            <a:noFill/>
          </a:ln>
          <a:solidFill>
            <a:srgbClr val="404040"/>
          </a:solidFill>
          <a:latin typeface="Verdana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26559" y="1773360"/>
            <a:ext cx="7116839" cy="2232000"/>
          </a:xfrm>
        </p:spPr>
        <p:txBody>
          <a:bodyPr wrap="square" anchor="t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3200" b="1">
                <a:solidFill>
                  <a:srgbClr val="404040"/>
                </a:solidFill>
              </a:rPr>
              <a:t/>
            </a:r>
            <a:br>
              <a:rPr lang="ru-RU" sz="3200" b="1">
                <a:solidFill>
                  <a:srgbClr val="404040"/>
                </a:solidFill>
              </a:rPr>
            </a:br>
            <a:r>
              <a:rPr lang="ru-RU" sz="3200" b="1">
                <a:solidFill>
                  <a:srgbClr val="404040"/>
                </a:solidFill>
              </a:rPr>
              <a:t>  </a:t>
            </a:r>
            <a:r>
              <a:rPr lang="ru-RU" sz="3200" b="1"/>
              <a:t>7 класс музыка</a:t>
            </a:r>
            <a:br>
              <a:rPr lang="ru-RU" sz="3200" b="1"/>
            </a:br>
            <a:r>
              <a:rPr lang="ru-RU" sz="3200" b="1"/>
              <a:t>Тема </a:t>
            </a:r>
            <a:br>
              <a:rPr lang="ru-RU" sz="3200" b="1"/>
            </a:br>
            <a:r>
              <a:rPr lang="ru-RU" sz="3200" b="1"/>
              <a:t>«Музыка народов мира»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96" y="734095"/>
            <a:ext cx="7647923" cy="56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085040" y="676440"/>
            <a:ext cx="7122959" cy="922319"/>
          </a:xfrm>
        </p:spPr>
        <p:txBody>
          <a:bodyPr/>
          <a:lstStyle/>
          <a:p>
            <a:pPr lvl="0"/>
            <a:r>
              <a:rPr lang="ru-RU" sz="2400">
                <a:latin typeface="Verdana Pro Black" pitchFamily="34"/>
              </a:rPr>
              <a:t>Группа «Иван Купала»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1" y="1337842"/>
            <a:ext cx="7271142" cy="48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4" y="589878"/>
            <a:ext cx="3020847" cy="3776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69" y="4687910"/>
            <a:ext cx="18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Петр </a:t>
            </a:r>
            <a:r>
              <a:rPr lang="ru-RU" sz="2400" b="1" dirty="0" err="1" smtClean="0"/>
              <a:t>Дранга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25" y="691969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48435" y="2144631"/>
            <a:ext cx="7122959" cy="922319"/>
          </a:xfrm>
        </p:spPr>
        <p:txBody>
          <a:bodyPr/>
          <a:lstStyle/>
          <a:p>
            <a:r>
              <a:rPr lang="ru-RU" dirty="0" smtClean="0"/>
              <a:t>Сдаем задания классной работы. </a:t>
            </a:r>
            <a:br>
              <a:rPr lang="ru-RU" dirty="0" smtClean="0"/>
            </a:br>
            <a:r>
              <a:rPr lang="ru-RU" dirty="0" smtClean="0"/>
              <a:t>Желательно на сайте </a:t>
            </a:r>
            <a:r>
              <a:rPr lang="en-US" dirty="0" err="1" smtClean="0"/>
              <a:t>Pruffmi</a:t>
            </a:r>
            <a:r>
              <a:rPr lang="ru-RU" dirty="0" smtClean="0"/>
              <a:t> в диалоге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206640"/>
            <a:ext cx="8136000" cy="4768200"/>
          </a:xfrm>
        </p:spPr>
        <p:txBody>
          <a:bodyPr anchor="ctr">
            <a:spAutoFit/>
          </a:bodyPr>
          <a:lstStyle/>
          <a:p>
            <a:pPr lvl="0"/>
            <a:r>
              <a:rPr lang="ru-RU" sz="3200" b="1">
                <a:latin typeface="Verdana Pro Black" pitchFamily="34"/>
              </a:rPr>
              <a:t>Фольклор — </a:t>
            </a:r>
            <a:br>
              <a:rPr lang="ru-RU" sz="32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>народная мудрость</a:t>
            </a:r>
            <a:br>
              <a:rPr lang="ru-RU" sz="24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>все народное творчество, духовная и материальная культура</a:t>
            </a:r>
            <a:br>
              <a:rPr lang="ru-RU" sz="24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>( язык, верования, обычаи,обряды, явления быта, ремесла )</a:t>
            </a:r>
            <a:br>
              <a:rPr lang="ru-RU" sz="24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/>
            </a:r>
            <a:br>
              <a:rPr lang="ru-RU" sz="24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>  «из уст в уста»</a:t>
            </a:r>
            <a:br>
              <a:rPr lang="ru-RU" sz="24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/>
            </a:r>
            <a:br>
              <a:rPr lang="ru-RU" sz="24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>Песня в жизни народа</a:t>
            </a:r>
            <a:br>
              <a:rPr lang="ru-RU" sz="2400" b="1">
                <a:latin typeface="Verdana Pro Black" pitchFamily="34"/>
              </a:rPr>
            </a:br>
            <a:r>
              <a:rPr lang="ru-RU" sz="3200" b="1">
                <a:latin typeface="Verdana Pro Black" pitchFamily="34"/>
              </a:rPr>
              <a:t/>
            </a:r>
            <a:br>
              <a:rPr lang="ru-RU" sz="3200" b="1">
                <a:latin typeface="Verdana Pro Black" pitchFamily="34"/>
              </a:rPr>
            </a:br>
            <a:r>
              <a:rPr lang="ru-RU" sz="2400" b="1">
                <a:latin typeface="Verdana Pro Black" pitchFamily="34"/>
              </a:rPr>
              <a:t>Фольклорные истоки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2000" y="216000"/>
            <a:ext cx="8568000" cy="626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09799" y="676440"/>
            <a:ext cx="7122959" cy="923759"/>
          </a:xfrm>
        </p:spPr>
        <p:txBody>
          <a:bodyPr wrap="square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3200" b="1" i="1">
                <a:solidFill>
                  <a:srgbClr val="404040"/>
                </a:solidFill>
              </a:rPr>
              <a:t/>
            </a:r>
            <a:br>
              <a:rPr lang="ru-RU" sz="3200" b="1" i="1">
                <a:solidFill>
                  <a:srgbClr val="404040"/>
                </a:solidFill>
              </a:rPr>
            </a:br>
            <a:endParaRPr lang="ru-RU" sz="3200" b="1" i="1">
              <a:solidFill>
                <a:srgbClr val="40404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09439" y="1809719"/>
            <a:ext cx="3470039" cy="4051440"/>
          </a:xfrm>
        </p:spPr>
        <p:txBody>
          <a:bodyPr wrap="square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360"/>
              </a:spcBef>
              <a:spcAft>
                <a:spcPts val="598"/>
              </a:spcAft>
              <a:buClr>
                <a:srgbClr val="404040"/>
              </a:buClr>
              <a:buSzPct val="45000"/>
              <a:buFont typeface="Wingdings 2" pitchFamily="2"/>
              <a:buChar char="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ru-RU"/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811400" y="1809719"/>
            <a:ext cx="3468600" cy="4051440"/>
          </a:xfrm>
        </p:spPr>
        <p:txBody>
          <a:bodyPr wrap="square">
            <a:noAutofit/>
          </a:bodyPr>
          <a:lstStyle/>
          <a:p>
            <a:pPr marL="0" lvl="0" indent="1440">
              <a:lnSpc>
                <a:spcPct val="100000"/>
              </a:lnSpc>
              <a:spcBef>
                <a:spcPts val="360"/>
              </a:spcBef>
              <a:spcAft>
                <a:spcPts val="598"/>
              </a:spcAft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ru-RU" sz="1700" i="1"/>
          </a:p>
          <a:p>
            <a:pPr marL="0" lvl="0" indent="0">
              <a:lnSpc>
                <a:spcPct val="100000"/>
              </a:lnSpc>
              <a:spcBef>
                <a:spcPts val="360"/>
              </a:spcBef>
              <a:spcAft>
                <a:spcPts val="598"/>
              </a:spcAft>
              <a:buClr>
                <a:srgbClr val="404040"/>
              </a:buClr>
              <a:buSzPct val="45000"/>
              <a:buFont typeface="Wingdings 2" pitchFamily="2"/>
              <a:buChar char="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ru-RU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40" y="-25920"/>
            <a:ext cx="7122959" cy="923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b="1" i="1" u="none" strike="noStrike" kern="1200" baseline="0">
                <a:ln>
                  <a:noFill/>
                </a:ln>
                <a:solidFill>
                  <a:srgbClr val="404040"/>
                </a:solidFill>
                <a:latin typeface="Verdana" pitchFamily="18"/>
                <a:ea typeface="Microsoft YaHei" pitchFamily="2"/>
                <a:cs typeface="Microsoft YaHei" pitchFamily="2"/>
              </a:rPr>
              <a:t/>
            </a:r>
            <a:br>
              <a:rPr lang="ru-RU" sz="3200" b="1" i="1" u="none" strike="noStrike" kern="1200" baseline="0">
                <a:ln>
                  <a:noFill/>
                </a:ln>
                <a:solidFill>
                  <a:srgbClr val="404040"/>
                </a:solidFill>
                <a:latin typeface="Verdana" pitchFamily="18"/>
                <a:ea typeface="Microsoft YaHei" pitchFamily="2"/>
                <a:cs typeface="Microsoft YaHei" pitchFamily="2"/>
              </a:rPr>
            </a:br>
            <a:endParaRPr lang="ru-RU" sz="3200" b="1" i="1" u="none" strike="noStrike" kern="1200" baseline="0">
              <a:ln>
                <a:noFill/>
              </a:ln>
              <a:solidFill>
                <a:srgbClr val="404040"/>
              </a:solidFill>
              <a:latin typeface="Verdana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80" y="1107359"/>
            <a:ext cx="3470039" cy="4051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342720" marR="0" lvl="0" indent="-342720" algn="l" rtl="0" hangingPunct="1">
              <a:lnSpc>
                <a:spcPct val="101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</a:pPr>
            <a:r>
              <a:rPr lang="ru-RU" sz="18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Verdana" pitchFamily="18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240" y="1107359"/>
            <a:ext cx="3468600" cy="4051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342720" marR="0" lvl="0" indent="-342720" algn="l" rtl="0" hangingPunct="1">
              <a:lnSpc>
                <a:spcPct val="101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</a:pPr>
            <a:endParaRPr lang="ru-RU" sz="1700" b="0" i="1" u="none" strike="noStrike" kern="1200" baseline="0">
              <a:ln>
                <a:noFill/>
              </a:ln>
              <a:solidFill>
                <a:srgbClr val="404040"/>
              </a:solidFill>
              <a:latin typeface="Verdana" pitchFamily="18"/>
              <a:ea typeface="Microsoft YaHei" pitchFamily="2"/>
              <a:cs typeface="Microsoft YaHei" pitchFamily="2"/>
            </a:endParaRPr>
          </a:p>
          <a:p>
            <a:pPr marL="342720" marR="0" lvl="0" indent="-342720" algn="l" rtl="0" hangingPunct="1">
              <a:lnSpc>
                <a:spcPct val="101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</a:pPr>
            <a:r>
              <a:rPr lang="ru-RU" sz="18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Verdana" pitchFamily="18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999" y="232200"/>
            <a:ext cx="7776000" cy="509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Аутентичность</a:t>
            </a:r>
          </a:p>
          <a:p>
            <a:pPr marL="0" marR="0" lvl="0" indent="0" algn="l" rtl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/>
            </a:r>
            <a:br>
              <a:rPr lang="ru-RU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</a:br>
            <a:r>
              <a:rPr lang="ru-RU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от греч.  – подлинный, достоверный),</a:t>
            </a:r>
          </a:p>
          <a:p>
            <a:pPr marL="0" marR="0" lvl="0" indent="0" algn="l" rtl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1" i="0" u="none" strike="noStrike" kern="1200" baseline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направление в музыкальном исполнительстве 20–21 вв.</a:t>
            </a:r>
          </a:p>
          <a:p>
            <a:pPr marL="0" marR="0" lvl="0" indent="0" algn="l" rtl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1" i="0" u="none" strike="noStrike" kern="1200" baseline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Ставит своей задачей исполнение музыки прошлого, по возможности наиболее точно соответствующее оригинальным представлениям об этой музыке.</a:t>
            </a:r>
            <a:br>
              <a:rPr lang="ru-RU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</a:br>
            <a:endParaRPr lang="ru-RU" sz="2400" b="1" i="0" u="none" strike="noStrike" kern="1200" baseline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48" y="360000"/>
            <a:ext cx="6203324" cy="34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233" y="3335628"/>
            <a:ext cx="4620405" cy="3395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43" y="1056068"/>
            <a:ext cx="7284052" cy="367047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805"/>
              </p:ext>
            </p:extLst>
          </p:nvPr>
        </p:nvGraphicFramePr>
        <p:xfrm>
          <a:off x="1498243" y="5393672"/>
          <a:ext cx="20820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08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слушаем былину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6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52" y="148537"/>
            <a:ext cx="6381750" cy="359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081" y="3420078"/>
            <a:ext cx="6077081" cy="3264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wrap="square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3200" b="1" i="1">
                <a:solidFill>
                  <a:srgbClr val="404040"/>
                </a:solidFill>
              </a:rPr>
              <a:t/>
            </a:r>
            <a:br>
              <a:rPr lang="ru-RU" sz="3200" b="1" i="1">
                <a:solidFill>
                  <a:srgbClr val="404040"/>
                </a:solidFill>
              </a:rPr>
            </a:br>
            <a:endParaRPr lang="ru-RU" sz="3200" b="1" i="1">
              <a:solidFill>
                <a:srgbClr val="40404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wrap="square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360"/>
              </a:spcBef>
              <a:spcAft>
                <a:spcPts val="598"/>
              </a:spcAft>
              <a:buClr>
                <a:srgbClr val="404040"/>
              </a:buClr>
              <a:buSzPct val="45000"/>
              <a:buFont typeface="Wingdings 2" pitchFamily="2"/>
              <a:buChar char="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ru-RU"/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811400" y="1809719"/>
            <a:ext cx="3468600" cy="4051440"/>
          </a:xfrm>
        </p:spPr>
        <p:txBody>
          <a:bodyPr wrap="square">
            <a:noAutofit/>
          </a:bodyPr>
          <a:lstStyle/>
          <a:p>
            <a:pPr marL="0" lvl="0" indent="1440">
              <a:lnSpc>
                <a:spcPct val="100000"/>
              </a:lnSpc>
              <a:spcBef>
                <a:spcPts val="360"/>
              </a:spcBef>
              <a:spcAft>
                <a:spcPts val="598"/>
              </a:spcAft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ru-RU" sz="1700" i="1"/>
          </a:p>
          <a:p>
            <a:pPr marL="0" lvl="0" indent="0">
              <a:lnSpc>
                <a:spcPct val="100000"/>
              </a:lnSpc>
              <a:spcBef>
                <a:spcPts val="360"/>
              </a:spcBef>
              <a:spcAft>
                <a:spcPts val="598"/>
              </a:spcAft>
              <a:buClr>
                <a:srgbClr val="404040"/>
              </a:buClr>
              <a:buSzPct val="45000"/>
              <a:buFont typeface="Wingdings 2" pitchFamily="2"/>
              <a:buChar char="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ru-RU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00" y="1152000"/>
            <a:ext cx="7703999" cy="4281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Этническая музыка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0" i="0" u="none" strike="noStrike" baseline="0" dirty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(</a:t>
            </a:r>
            <a:r>
              <a:rPr lang="ru-RU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этника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, этно-музыка; музыка народов мира, </a:t>
            </a:r>
            <a:endParaRPr lang="ru-RU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музыка 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мира; англ. </a:t>
            </a:r>
            <a:r>
              <a:rPr lang="ru-RU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ethnic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 </a:t>
            </a:r>
            <a:r>
              <a:rPr lang="ru-RU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music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, </a:t>
            </a:r>
            <a:r>
              <a:rPr lang="ru-RU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world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 </a:t>
            </a:r>
            <a:r>
              <a:rPr lang="ru-RU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music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) —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0" i="0" u="none" strike="noStrike" baseline="0" dirty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музыка, связанная с музыкальными традициями народа,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0" i="0" u="none" strike="noStrike" baseline="0" dirty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объединяющая традиционную народную </a:t>
            </a:r>
            <a:endParaRPr lang="ru-RU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и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современную 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 Pro Black" pitchFamily="34"/>
                <a:ea typeface="Microsoft YaHei" pitchFamily="2"/>
                <a:cs typeface="Microsoft YaHei" pitchFamily="2"/>
              </a:rPr>
              <a:t>фолк-музыку.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0" i="0" u="none" strike="noStrike" baseline="0" dirty="0">
              <a:ln>
                <a:noFill/>
              </a:ln>
              <a:solidFill>
                <a:srgbClr val="000000"/>
              </a:solidFill>
              <a:latin typeface="Verdana Pro Black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256000" y="5269679"/>
            <a:ext cx="3666960" cy="922319"/>
          </a:xfrm>
        </p:spPr>
        <p:txBody>
          <a:bodyPr>
            <a:spAutoFit/>
          </a:bodyPr>
          <a:lstStyle/>
          <a:p>
            <a:pPr lvl="0"/>
            <a:r>
              <a:rPr lang="ru-RU" sz="2400">
                <a:latin typeface="Verdana Pro Black" pitchFamily="34"/>
              </a:rPr>
              <a:t>Нина Русланова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936000" y="5472000"/>
            <a:ext cx="2012760" cy="792000"/>
          </a:xfrm>
        </p:spPr>
        <p:txBody>
          <a:bodyPr/>
          <a:lstStyle/>
          <a:p>
            <a:pPr lvl="0"/>
            <a:r>
              <a:rPr lang="ru-RU" sz="2400">
                <a:latin typeface="Verdana Pro Black" pitchFamily="34"/>
              </a:rPr>
              <a:t>Пелагея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4000" y="216000"/>
            <a:ext cx="6623999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>
                <a:latin typeface="Arial Black" pitchFamily="34"/>
              </a:defRPr>
            </a:pP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icrosoft YaHei" pitchFamily="2"/>
              </a:rPr>
              <a:t> слушаем 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400">
                <a:latin typeface="Arial Black" pitchFamily="34"/>
              </a:defRPr>
            </a:pP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icrosoft YaHei" pitchFamily="2"/>
              </a:rPr>
              <a:t>русская 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icrosoft YaHei" pitchFamily="2"/>
              </a:rPr>
              <a:t>народная песня «Валенки»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63" y="986039"/>
            <a:ext cx="3065607" cy="4418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331" y="1064971"/>
            <a:ext cx="4261029" cy="426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звание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Название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3126875</TotalTime>
  <Words>84</Words>
  <Application>Microsoft Office PowerPoint</Application>
  <PresentationFormat>Экран (4:3)</PresentationFormat>
  <Paragraphs>50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Microsoft YaHei</vt:lpstr>
      <vt:lpstr>Arial</vt:lpstr>
      <vt:lpstr>Arial Black</vt:lpstr>
      <vt:lpstr>Calibri</vt:lpstr>
      <vt:lpstr>Lucida Sans Unicode</vt:lpstr>
      <vt:lpstr>Times New Roman</vt:lpstr>
      <vt:lpstr>Verdana</vt:lpstr>
      <vt:lpstr>Verdana Pro Black</vt:lpstr>
      <vt:lpstr>Wingdings 2</vt:lpstr>
      <vt:lpstr>Обычный</vt:lpstr>
      <vt:lpstr>Название1</vt:lpstr>
      <vt:lpstr>Название2</vt:lpstr>
      <vt:lpstr>   7 класс музыка Тема  «Музыка народов мира»</vt:lpstr>
      <vt:lpstr>Фольклор —  народная мудрость все народное творчество, духовная и материальная культура ( язык, верования, обычаи,обряды, явления быта, ремесла )    «из уст в уста»  Песня в жизни народа  Фольклорные истоки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Нина Русланова</vt:lpstr>
      <vt:lpstr>Презентация PowerPoint</vt:lpstr>
      <vt:lpstr>Презентация PowerPoint</vt:lpstr>
      <vt:lpstr>Группа «Иван Купала»</vt:lpstr>
      <vt:lpstr>Презентация PowerPoint</vt:lpstr>
      <vt:lpstr>Сдаем задания классной работы.  Желательно на сайте Pruffmi в диалоге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7 класс музыка Тема  «Музыка народов мира»</dc:title>
  <dc:creator>user</dc:creator>
  <cp:lastModifiedBy>user</cp:lastModifiedBy>
  <cp:revision>18</cp:revision>
  <dcterms:modified xsi:type="dcterms:W3CDTF">2020-04-20T07:00:20Z</dcterms:modified>
</cp:coreProperties>
</file>