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9" r:id="rId3"/>
    <p:sldId id="258" r:id="rId4"/>
    <p:sldId id="260" r:id="rId5"/>
    <p:sldId id="261" r:id="rId6"/>
    <p:sldId id="264" r:id="rId7"/>
    <p:sldId id="263" r:id="rId8"/>
    <p:sldId id="265" r:id="rId9"/>
    <p:sldId id="266" r:id="rId10"/>
    <p:sldId id="267" r:id="rId11"/>
    <p:sldId id="270" r:id="rId12"/>
    <p:sldId id="272" r:id="rId13"/>
    <p:sldId id="271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FDDDD"/>
    <a:srgbClr val="B95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91303-7BA0-437F-82FA-71BC29F1153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71A8C-56E4-4628-9A9A-24769F544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5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71A8C-56E4-4628-9A9A-24769F5448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4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74F3-7C75-4136-933E-DAF776B1A796}" type="datetime1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89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E4E0-2D7A-43C7-9CBC-A467B29B7A08}" type="datetime1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2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798D-97B9-49BC-94AA-CACFF09BAB17}" type="datetime1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0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38CA-B64C-4F8C-AC5D-E5BE7F775A8B}" type="datetime1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F2CD-80FB-4FC1-AC99-AEE6FD2422E6}" type="datetime1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03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3AAA-8F2B-46B0-AEAD-7A04CDEAFE39}" type="datetime1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3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9870-97C0-4318-BB95-70C91582AA14}" type="datetime1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3DF-F3F0-4691-AF09-6E9060EBD92F}" type="datetime1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5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43BC8-FFC7-474B-A499-E2D02C0CFB9D}" type="datetime1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4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CDC8AB9-16FE-4A36-9DEB-135F5464B9A4}" type="datetime1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5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4C13-F90D-41C1-BC4E-6A99EF08104A}" type="datetime1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4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20ED4F-119C-4C57-9CF1-749D054BB054}" type="datetime1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04C0B2B-569B-4704-A91C-2A6EB17508F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3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2.mp3"/><Relationship Id="rId7" Type="http://schemas.openxmlformats.org/officeDocument/2006/relationships/image" Target="../media/image3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p3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.jpe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21.png"/><Relationship Id="rId5" Type="http://schemas.microsoft.com/office/2007/relationships/media" Target="../media/media5.mp3"/><Relationship Id="rId15" Type="http://schemas.openxmlformats.org/officeDocument/2006/relationships/slideLayout" Target="../slideLayouts/slideLayout6.xml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audio" Target="../media/media7.mp3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6440"/>
            <a:ext cx="4632038" cy="440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32656"/>
            <a:ext cx="903649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Музыкальный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цветик-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семицветик</a:t>
            </a:r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Средства выразительности музыки.    2 класс</a:t>
            </a:r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2948757"/>
            <a:ext cx="371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Нарисуй в тетради большой цветок </a:t>
            </a:r>
          </a:p>
          <a:p>
            <a:r>
              <a:rPr lang="ru-RU" dirty="0" smtClean="0"/>
              <a:t>              на всю страницу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5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10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опутная песня без сл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1700808"/>
            <a:ext cx="609600" cy="609600"/>
          </a:xfrm>
          <a:prstGeom prst="rect">
            <a:avLst/>
          </a:prstGeom>
        </p:spPr>
      </p:pic>
      <p:pic>
        <p:nvPicPr>
          <p:cNvPr id="5" name="медленная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1713318"/>
            <a:ext cx="609600" cy="6096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3" y="2005607"/>
            <a:ext cx="49387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2960" y="372709"/>
            <a:ext cx="6408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Угадай название средства выразительности.</a:t>
            </a:r>
          </a:p>
          <a:p>
            <a:r>
              <a:rPr lang="ru-RU" sz="2400" dirty="0" smtClean="0"/>
              <a:t> Послушай отрывки из музыкальных примеров </a:t>
            </a:r>
          </a:p>
          <a:p>
            <a:r>
              <a:rPr lang="ru-RU" sz="2400" dirty="0" smtClean="0"/>
              <a:t>(медленного и быстрого)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39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11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4" y="1196752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31978"/>
            <a:ext cx="8280920" cy="1877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Запиши название в лепесток  </a:t>
            </a:r>
            <a:r>
              <a:rPr lang="ru-RU" sz="8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Темп</a:t>
            </a:r>
            <a:endParaRPr lang="ru-RU" sz="8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1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12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\Рабочий стол\6930\1552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208911" cy="51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ля урока 2 кл Симф оркест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9269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45673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Мелодия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9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13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68" y="1268760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0869" y="13648"/>
            <a:ext cx="540226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Мелодия</a:t>
            </a:r>
            <a:endParaRPr lang="ru-RU" sz="80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14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8424936" cy="3369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3769"/>
            <a:ext cx="8568952" cy="1392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8141" y="541052"/>
            <a:ext cx="539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Вспомни какие бывают звуки по высоте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15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4" y="1196752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5776" y="40944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регистр</a:t>
            </a:r>
            <a:endParaRPr lang="ru-RU" sz="80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6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16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4" y="1196752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713" y="55042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проверь себя </a:t>
            </a:r>
          </a:p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Средства </a:t>
            </a:r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музыкальной выразительности 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7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" y="104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54" y="332656"/>
            <a:ext cx="748030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85" y="3512013"/>
            <a:ext cx="3452221" cy="307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78017"/>
            <a:ext cx="83631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Отгадай название средства выразительности.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Послушай когда поют громко, а когда тихо 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       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0250" y="4585102"/>
            <a:ext cx="176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Громкость звука</a:t>
            </a:r>
            <a:endParaRPr lang="ru-RU" dirty="0"/>
          </a:p>
        </p:txBody>
      </p:sp>
      <p:pic>
        <p:nvPicPr>
          <p:cNvPr id="8" name="2 кл_188_05.01.Тихо - громко. И.Арсеева._хор,ф-н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1387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68" y="1268760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0763" y="116632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Динамика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916832"/>
            <a:ext cx="204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Запиши в лепесток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5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3" y="1166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арш Шуберт  Скачать песню бесплатн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48680"/>
            <a:ext cx="609600" cy="6096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1484784"/>
            <a:ext cx="509111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68" y="4337927"/>
            <a:ext cx="57308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09209"/>
            <a:ext cx="6624736" cy="145075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Отгадай средство выразительности музыки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5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68" y="1268760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1" y="191542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</a:rPr>
              <a:t>Запиши в лепесток название</a:t>
            </a:r>
          </a:p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</a:rPr>
              <a:t> Ритм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6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196752"/>
            <a:ext cx="5071432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960" y="370532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Запиши название Тембр</a:t>
            </a:r>
          </a:p>
          <a:p>
            <a:pPr algn="ctr"/>
            <a:r>
              <a:rPr lang="ru-RU" sz="2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 далее послушай примеры тембров инструментов оркестра</a:t>
            </a:r>
            <a:endParaRPr lang="ru-RU" sz="2400" b="1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2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7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16462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81064"/>
            <a:ext cx="12795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85987"/>
            <a:ext cx="10604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88" y="4257201"/>
            <a:ext cx="210978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2185112"/>
            <a:ext cx="1152129" cy="12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51" y="4365104"/>
            <a:ext cx="25844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49278"/>
            <a:ext cx="20970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Тема Деду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5133" y="1562697"/>
            <a:ext cx="341312" cy="341312"/>
          </a:xfrm>
          <a:prstGeom prst="rect">
            <a:avLst/>
          </a:prstGeom>
        </p:spPr>
      </p:pic>
      <p:pic>
        <p:nvPicPr>
          <p:cNvPr id="5" name="Тема Пет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465198" y="1786068"/>
            <a:ext cx="323521" cy="323521"/>
          </a:xfrm>
          <a:prstGeom prst="rect">
            <a:avLst/>
          </a:prstGeom>
        </p:spPr>
      </p:pic>
      <p:pic>
        <p:nvPicPr>
          <p:cNvPr id="6" name="Тема Кошки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34001" y="1813426"/>
            <a:ext cx="304800" cy="304800"/>
          </a:xfrm>
          <a:prstGeom prst="rect">
            <a:avLst/>
          </a:prstGeom>
        </p:spPr>
      </p:pic>
      <p:pic>
        <p:nvPicPr>
          <p:cNvPr id="7" name="Тема утки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866622" y="1742248"/>
            <a:ext cx="323521" cy="323521"/>
          </a:xfrm>
          <a:prstGeom prst="rect">
            <a:avLst/>
          </a:prstGeom>
        </p:spPr>
      </p:pic>
      <p:pic>
        <p:nvPicPr>
          <p:cNvPr id="8" name="Тема Волк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88039" y="4869160"/>
            <a:ext cx="323521" cy="323521"/>
          </a:xfrm>
          <a:prstGeom prst="rect">
            <a:avLst/>
          </a:prstGeom>
        </p:spPr>
      </p:pic>
      <p:pic>
        <p:nvPicPr>
          <p:cNvPr id="9" name="Тема птички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36788" y="4501560"/>
            <a:ext cx="304800" cy="304800"/>
          </a:xfrm>
          <a:prstGeom prst="rect">
            <a:avLst/>
          </a:prstGeom>
        </p:spPr>
      </p:pic>
      <p:pic>
        <p:nvPicPr>
          <p:cNvPr id="10" name="Тема Охотников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838801" y="4104801"/>
            <a:ext cx="304800" cy="30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9309" y="418685"/>
            <a:ext cx="893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Тембры ( окраска звука) инструментов симфонического оркестра.                            Вспомни и угадай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9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6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9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91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7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8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eselaya_grustnaya_bethov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2553" y="628443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09" y="1742281"/>
            <a:ext cx="356076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81" y="1706375"/>
            <a:ext cx="356076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6375"/>
            <a:ext cx="1336997" cy="21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8" y="4025801"/>
            <a:ext cx="1302402" cy="2350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249681"/>
            <a:ext cx="7239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Средство выразительности ЛАД.</a:t>
            </a:r>
          </a:p>
          <a:p>
            <a:r>
              <a:rPr lang="ru-RU" sz="2400" b="1" dirty="0" smtClean="0"/>
              <a:t>Послушай музыку и отличи где весело (мажор),а где грустно (минор)?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51915" y="1372949"/>
            <a:ext cx="482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каком доме живет Минор, а в каком Мажор?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4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0B2B-569B-4704-A91C-2A6EB17508F2}" type="slidenum">
              <a:rPr lang="ru-RU" sz="3200" smtClean="0">
                <a:solidFill>
                  <a:schemeClr val="tx1"/>
                </a:solidFill>
              </a:rPr>
              <a:t>9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фотошоп\шаблоны\6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268760"/>
            <a:ext cx="54022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9" y="13648"/>
            <a:ext cx="7633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Запиши в лепесток     </a:t>
            </a:r>
            <a:r>
              <a:rPr lang="ru-RU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Лад</a:t>
            </a:r>
            <a:endParaRPr lang="ru-RU" sz="8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3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</TotalTime>
  <Words>153</Words>
  <Application>Microsoft Office PowerPoint</Application>
  <PresentationFormat>Экран (4:3)</PresentationFormat>
  <Paragraphs>43</Paragraphs>
  <Slides>16</Slides>
  <Notes>1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Ретро</vt:lpstr>
      <vt:lpstr>Презентация PowerPoint</vt:lpstr>
      <vt:lpstr>Презентация PowerPoint</vt:lpstr>
      <vt:lpstr>Презентация PowerPoint</vt:lpstr>
      <vt:lpstr>Отгадай средство выразительности музыки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25</cp:revision>
  <dcterms:created xsi:type="dcterms:W3CDTF">2012-04-15T10:44:47Z</dcterms:created>
  <dcterms:modified xsi:type="dcterms:W3CDTF">2020-04-24T10:43:23Z</dcterms:modified>
</cp:coreProperties>
</file>