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54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2D9E5F-6FFE-459C-974C-C44B9C0DFF31}" type="datetimeFigureOut">
              <a:rPr lang="ru-RU" smtClean="0"/>
              <a:t>19.01.2021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8BBE6-3823-4BC5-8155-9A5B5A764C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85331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2D9E5F-6FFE-459C-974C-C44B9C0DFF31}" type="datetimeFigureOut">
              <a:rPr lang="ru-RU" smtClean="0"/>
              <a:t>19.01.2021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8BBE6-3823-4BC5-8155-9A5B5A764C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71720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2D9E5F-6FFE-459C-974C-C44B9C0DFF31}" type="datetimeFigureOut">
              <a:rPr lang="ru-RU" smtClean="0"/>
              <a:t>19.01.2021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8BBE6-3823-4BC5-8155-9A5B5A764C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23525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2D9E5F-6FFE-459C-974C-C44B9C0DFF31}" type="datetimeFigureOut">
              <a:rPr lang="ru-RU" smtClean="0"/>
              <a:t>19.01.2021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8BBE6-3823-4BC5-8155-9A5B5A764C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42363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2D9E5F-6FFE-459C-974C-C44B9C0DFF31}" type="datetimeFigureOut">
              <a:rPr lang="ru-RU" smtClean="0"/>
              <a:t>19.01.2021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8BBE6-3823-4BC5-8155-9A5B5A764C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67262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2D9E5F-6FFE-459C-974C-C44B9C0DFF31}" type="datetimeFigureOut">
              <a:rPr lang="ru-RU" smtClean="0"/>
              <a:t>19.01.2021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8BBE6-3823-4BC5-8155-9A5B5A764C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59622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2D9E5F-6FFE-459C-974C-C44B9C0DFF31}" type="datetimeFigureOut">
              <a:rPr lang="ru-RU" smtClean="0"/>
              <a:t>19.01.2021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8BBE6-3823-4BC5-8155-9A5B5A764C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20233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2D9E5F-6FFE-459C-974C-C44B9C0DFF31}" type="datetimeFigureOut">
              <a:rPr lang="ru-RU" smtClean="0"/>
              <a:t>19.01.2021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8BBE6-3823-4BC5-8155-9A5B5A764C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7505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2D9E5F-6FFE-459C-974C-C44B9C0DFF31}" type="datetimeFigureOut">
              <a:rPr lang="ru-RU" smtClean="0"/>
              <a:t>19.01.2021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8BBE6-3823-4BC5-8155-9A5B5A764C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0907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2D9E5F-6FFE-459C-974C-C44B9C0DFF31}" type="datetimeFigureOut">
              <a:rPr lang="ru-RU" smtClean="0"/>
              <a:t>19.01.2021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8BBE6-3823-4BC5-8155-9A5B5A764C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24722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2D9E5F-6FFE-459C-974C-C44B9C0DFF31}" type="datetimeFigureOut">
              <a:rPr lang="ru-RU" smtClean="0"/>
              <a:t>19.01.2021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8BBE6-3823-4BC5-8155-9A5B5A764C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89284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2D9E5F-6FFE-459C-974C-C44B9C0DFF31}" type="datetimeFigureOut">
              <a:rPr lang="ru-RU" smtClean="0"/>
              <a:t>19.01.2021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48BBE6-3823-4BC5-8155-9A5B5A764C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19889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microsoft.com/office/2007/relationships/media" Target="../media/media2.mp3"/><Relationship Id="rId7" Type="http://schemas.openxmlformats.org/officeDocument/2006/relationships/slideLayout" Target="../slideLayouts/slideLayout6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5" Type="http://schemas.microsoft.com/office/2007/relationships/media" Target="../media/media3.mp3"/><Relationship Id="rId4" Type="http://schemas.openxmlformats.org/officeDocument/2006/relationships/audio" Target="../media/media2.mp3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2613601"/>
          </a:xfrm>
        </p:spPr>
        <p:txBody>
          <a:bodyPr>
            <a:normAutofit fontScale="90000"/>
          </a:bodyPr>
          <a:lstStyle/>
          <a:p>
            <a:r>
              <a:rPr lang="ru-RU" dirty="0"/>
              <a:t>Прокофьев. </a:t>
            </a:r>
            <a:br>
              <a:rPr lang="ru-RU" dirty="0"/>
            </a:br>
            <a:r>
              <a:rPr lang="ru-RU" dirty="0"/>
              <a:t>«Классическая» симфония.</a:t>
            </a:r>
            <a:br>
              <a:rPr lang="ru-RU" dirty="0"/>
            </a:br>
            <a:r>
              <a:rPr lang="ru-RU" dirty="0"/>
              <a:t> </a:t>
            </a:r>
            <a:r>
              <a:rPr lang="ru-RU" sz="3100" dirty="0"/>
              <a:t>Написана в 20 веке. А почему названа «Классической»? Чем похожа на симфонии венских классиков?</a:t>
            </a:r>
            <a:br>
              <a:rPr lang="ru-RU" sz="3100" dirty="0"/>
            </a:br>
            <a:r>
              <a:rPr lang="ru-RU" sz="3100" dirty="0"/>
              <a:t> Послушать </a:t>
            </a:r>
            <a:r>
              <a:rPr lang="ru-RU" sz="3100" dirty="0" smtClean="0"/>
              <a:t>музыку</a:t>
            </a:r>
            <a:endParaRPr lang="ru-RU" sz="3100" dirty="0"/>
          </a:p>
        </p:txBody>
      </p:sp>
      <p:sp>
        <p:nvSpPr>
          <p:cNvPr id="3" name="TextBox 2"/>
          <p:cNvSpPr txBox="1"/>
          <p:nvPr/>
        </p:nvSpPr>
        <p:spPr>
          <a:xfrm>
            <a:off x="997527" y="3643745"/>
            <a:ext cx="9236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1 часть </a:t>
            </a:r>
            <a:endParaRPr lang="ru-RU" dirty="0"/>
          </a:p>
        </p:txBody>
      </p:sp>
      <p:pic>
        <p:nvPicPr>
          <p:cNvPr id="4" name="06 - С. Прокофьев - Симфония №1 - Первая часть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36073" y="4530436"/>
            <a:ext cx="8707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2 часть</a:t>
            </a:r>
            <a:endParaRPr lang="ru-RU" dirty="0"/>
          </a:p>
        </p:txBody>
      </p:sp>
      <p:pic>
        <p:nvPicPr>
          <p:cNvPr id="6" name="07 - С. Прокофьев - Симфония №1 - Вторая часть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364182" y="4225636"/>
            <a:ext cx="609600" cy="6096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136074" y="6026728"/>
            <a:ext cx="11176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4 часть </a:t>
            </a:r>
            <a:endParaRPr lang="ru-RU" dirty="0"/>
          </a:p>
        </p:txBody>
      </p:sp>
      <p:pic>
        <p:nvPicPr>
          <p:cNvPr id="10" name="09 - С. Прокофьев - Симфония №1 - Четвертая часть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419600" y="563843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059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12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2567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4798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</TotalTime>
  <Words>38</Words>
  <Application>Microsoft Office PowerPoint</Application>
  <PresentationFormat>Экран (4:3)</PresentationFormat>
  <Paragraphs>4</Paragraphs>
  <Slides>1</Slides>
  <Notes>0</Notes>
  <HiddenSlides>0</HiddenSlides>
  <MMClips>3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Прокофьев.  «Классическая» симфония.  Написана в 20 веке. А почему названа «Классической»? Чем похожа на симфонии венских классиков?  Послушать музыку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Прокофьев.  «Классическая» симфония.  Написана в 20 веке. А почему названа «Классической»? Чем похожа на симфонии венских классиков?  Послушать музыку( 4 части. Каждая отдельно )</dc:title>
  <dc:creator>user</dc:creator>
  <cp:lastModifiedBy>user</cp:lastModifiedBy>
  <cp:revision>2</cp:revision>
  <dcterms:created xsi:type="dcterms:W3CDTF">2021-01-19T05:34:23Z</dcterms:created>
  <dcterms:modified xsi:type="dcterms:W3CDTF">2021-01-19T05:38:14Z</dcterms:modified>
</cp:coreProperties>
</file>