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notesMasterIdLst>
    <p:notesMasterId r:id="rId17"/>
  </p:notesMasterIdLst>
  <p:sldIdLst>
    <p:sldId id="256" r:id="rId2"/>
    <p:sldId id="342" r:id="rId3"/>
    <p:sldId id="337" r:id="rId4"/>
    <p:sldId id="336" r:id="rId5"/>
    <p:sldId id="338" r:id="rId6"/>
    <p:sldId id="303" r:id="rId7"/>
    <p:sldId id="339" r:id="rId8"/>
    <p:sldId id="341" r:id="rId9"/>
    <p:sldId id="335" r:id="rId10"/>
    <p:sldId id="340" r:id="rId11"/>
    <p:sldId id="343" r:id="rId12"/>
    <p:sldId id="346" r:id="rId13"/>
    <p:sldId id="285" r:id="rId14"/>
    <p:sldId id="345" r:id="rId15"/>
    <p:sldId id="34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E285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74194" autoAdjust="0"/>
  </p:normalViewPr>
  <p:slideViewPr>
    <p:cSldViewPr>
      <p:cViewPr varScale="1">
        <p:scale>
          <a:sx n="65" d="100"/>
          <a:sy n="65" d="100"/>
        </p:scale>
        <p:origin x="153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B690-EBB1-48E1-86CE-93F4661EA7AE}" type="datetimeFigureOut">
              <a:rPr lang="ru-RU" smtClean="0"/>
              <a:pPr/>
              <a:t>26.12.2021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BB3F0-FF19-4DDF-A354-439BC560DB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103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«Петух и курочка» символ семейного благополучия, пожелание семье множества детей.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BB3F0-FF19-4DDF-A354-439BC560DB5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680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BB3F0-FF19-4DDF-A354-439BC560DB5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805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BB3F0-FF19-4DDF-A354-439BC560DB5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512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BB3F0-FF19-4DDF-A354-439BC560DB5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772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BB3F0-FF19-4DDF-A354-439BC560DB5E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600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6257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197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387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178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143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287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00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827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115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637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623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809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399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107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721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5828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283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26.12.2021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247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  <p:sldLayoutId id="2147484045" r:id="rId13"/>
    <p:sldLayoutId id="2147484046" r:id="rId14"/>
    <p:sldLayoutId id="2147484047" r:id="rId15"/>
    <p:sldLayoutId id="2147484048" r:id="rId16"/>
    <p:sldLayoutId id="214748404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7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hyperlink" Target="https://uk.wikipedia.org/w/index.php?title=%D0%9F%D0%B5%D1%82%D1%80%D0%BE_%D0%86%D0%B2%D0%B0%D0%BD%D0%BE%D0%B2%D0%B8%D1%87_%D0%9A%D0%B0%D0%BB%D0%BD%D0%B8%D1%88%D0%B5%D0%B2%D1%81%D1%8C%D0%BA%D0%B8%D0%B9_%D0%BF%D0%BE%D1%80%D1%82%D1%80%D0%B5%D1%82_(%D0%9F%D0%B0%D0%BD%D0%BA%D0%BE)&amp;redirect=no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s://xavierfridaygamesdevelopment.files.wordpress.com/2016/05/prototype-5.png?w=1024"/>
          <p:cNvPicPr>
            <a:picLocks noChangeAspect="1" noChangeArrowheads="1"/>
          </p:cNvPicPr>
          <p:nvPr/>
        </p:nvPicPr>
        <p:blipFill>
          <a:blip r:embed="rId2"/>
          <a:srcRect l="51666" r="30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518" y="428604"/>
            <a:ext cx="8458200" cy="107157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Изо 5 класс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Левая фигурная скобка 6"/>
          <p:cNvSpPr/>
          <p:nvPr/>
        </p:nvSpPr>
        <p:spPr>
          <a:xfrm>
            <a:off x="11930114" y="3000372"/>
            <a:ext cx="155448" cy="914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929058" y="1428736"/>
            <a:ext cx="4929222" cy="2500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Поэтапное выполнение мотива «</a:t>
            </a:r>
            <a:r>
              <a:rPr lang="ru-RU" sz="41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петух</a:t>
            </a:r>
            <a:r>
              <a:rPr kumimoji="0" lang="ru-RU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» в городецкой  </a:t>
            </a:r>
            <a:r>
              <a:rPr kumimoji="0" lang="ru-RU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росписи и птица в хохломской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41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задание : выполнить рисунок птицы в городецкой или хохломской росписи на выбор</a:t>
            </a:r>
            <a:endParaRPr kumimoji="0" lang="ru-RU" sz="4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4143372" y="4600580"/>
            <a:ext cx="4286280" cy="225744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s://sun9-65.userapi.com/c853628/v853628330/10da88/2WbVdyyyHe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219" y="1678781"/>
            <a:ext cx="3421715" cy="50006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s://xavierfridaygamesdevelopment.files.wordpress.com/2016/05/prototype-5.png?w=1024"/>
          <p:cNvPicPr>
            <a:picLocks noChangeAspect="1" noChangeArrowheads="1"/>
          </p:cNvPicPr>
          <p:nvPr/>
        </p:nvPicPr>
        <p:blipFill>
          <a:blip r:embed="rId3"/>
          <a:srcRect l="51666" r="30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428604"/>
            <a:ext cx="8358246" cy="1214446"/>
          </a:xfrm>
        </p:spPr>
        <p:txBody>
          <a:bodyPr>
            <a:noAutofit/>
          </a:bodyPr>
          <a:lstStyle/>
          <a:p>
            <a:pPr lvl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Белилами пишут глазок птицы, мелкие перышки на грудке, спиралькой и штриховкой украшают крыло.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Между темными перьями хвоста пишут  широкие перья белого цвета. В дополнение к белильной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разживке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иногда  наносят элементы лимонного цвета</a:t>
            </a:r>
          </a:p>
        </p:txBody>
      </p:sp>
      <p:pic>
        <p:nvPicPr>
          <p:cNvPr id="6" name="Picture 4" descr="https://sun9-29.userapi.com/c206716/v206716949/e0082/7mF6-Dd2HCo.jpg"/>
          <p:cNvPicPr>
            <a:picLocks noChangeAspect="1" noChangeArrowheads="1"/>
          </p:cNvPicPr>
          <p:nvPr/>
        </p:nvPicPr>
        <p:blipFill>
          <a:blip r:embed="rId4"/>
          <a:srcRect l="2778" b="18054"/>
          <a:stretch>
            <a:fillRect/>
          </a:stretch>
        </p:blipFill>
        <p:spPr bwMode="auto">
          <a:xfrm>
            <a:off x="2643173" y="2357430"/>
            <a:ext cx="3750448" cy="421484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798735" cy="1303867"/>
          </a:xfrm>
        </p:spPr>
        <p:txBody>
          <a:bodyPr/>
          <a:lstStyle/>
          <a:p>
            <a:r>
              <a:rPr lang="ru-RU" dirty="0" smtClean="0"/>
              <a:t>Хохломская птица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763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49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332656"/>
            <a:ext cx="5205596" cy="600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2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s://xavierfridaygamesdevelopment.files.wordpress.com/2016/05/prototype-5.png?w=1024"/>
          <p:cNvPicPr>
            <a:picLocks noChangeAspect="1" noChangeArrowheads="1"/>
          </p:cNvPicPr>
          <p:nvPr/>
        </p:nvPicPr>
        <p:blipFill>
          <a:blip r:embed="rId3"/>
          <a:srcRect l="51666" r="30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428604"/>
            <a:ext cx="8358246" cy="1214446"/>
          </a:xfrm>
        </p:spPr>
        <p:txBody>
          <a:bodyPr>
            <a:noAutofit/>
          </a:bodyPr>
          <a:lstStyle/>
          <a:p>
            <a:pPr lvl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33" y="458519"/>
            <a:ext cx="3951767" cy="55892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7936" y="550393"/>
            <a:ext cx="3821750" cy="5405491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52925"/>
            <a:ext cx="6798735" cy="13038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Элементы хохломской росписи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196752"/>
            <a:ext cx="7042234" cy="528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91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96752"/>
            <a:ext cx="8237411" cy="442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58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xavierfridaygamesdevelopment.files.wordpress.com/2016/05/prototype-5.png?w=1024"/>
          <p:cNvPicPr>
            <a:picLocks noChangeAspect="1" noChangeArrowheads="1"/>
          </p:cNvPicPr>
          <p:nvPr/>
        </p:nvPicPr>
        <p:blipFill>
          <a:blip r:embed="rId2"/>
          <a:srcRect l="51666" r="30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5143536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Птица в народном искусстве - символ семейного счастья, порядка и лада в семье. Парные изображения птиц трактуются как гармония, прекрасный союз двух влюбленных.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Традиционные городецкие мотивы – это  петух, фазан, павлин, но рисуют мастера и голубей, и кукушек, и сказочных Жар-птиц. Несмотря на многообразие птиц, в каждом изображении видится общее, то, что называют ярким, неповторимым стилем промысла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xavierfridaygamesdevelopment.files.wordpress.com/2016/05/prototype-5.png?w=1024"/>
          <p:cNvPicPr>
            <a:picLocks noChangeAspect="1" noChangeArrowheads="1"/>
          </p:cNvPicPr>
          <p:nvPr/>
        </p:nvPicPr>
        <p:blipFill>
          <a:blip r:embed="rId2"/>
          <a:srcRect l="51666" r="30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643074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Многообразие мотива «птица» в городецкой росписи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https://avatars.mds.yandex.net/get-pdb/1790044/f457651f-94dd-41b8-8307-02d471d6e874/s1200?webp=false"/>
          <p:cNvPicPr>
            <a:picLocks noChangeAspect="1" noChangeArrowheads="1"/>
          </p:cNvPicPr>
          <p:nvPr/>
        </p:nvPicPr>
        <p:blipFill>
          <a:blip r:embed="rId3"/>
          <a:srcRect t="30029"/>
          <a:stretch>
            <a:fillRect/>
          </a:stretch>
        </p:blipFill>
        <p:spPr bwMode="auto">
          <a:xfrm>
            <a:off x="428595" y="1928802"/>
            <a:ext cx="4171433" cy="4071966"/>
          </a:xfrm>
          <a:prstGeom prst="rect">
            <a:avLst/>
          </a:prstGeom>
          <a:noFill/>
        </p:spPr>
      </p:pic>
      <p:pic>
        <p:nvPicPr>
          <p:cNvPr id="9" name="Picture 4" descr="https://avatars.mds.yandex.net/get-pdb/1790044/f457651f-94dd-41b8-8307-02d471d6e874/s1200?webp=false"/>
          <p:cNvPicPr>
            <a:picLocks noChangeAspect="1" noChangeArrowheads="1"/>
          </p:cNvPicPr>
          <p:nvPr/>
        </p:nvPicPr>
        <p:blipFill>
          <a:blip r:embed="rId3"/>
          <a:srcRect l="37889" t="61574" r="56108" b="33308"/>
          <a:stretch>
            <a:fillRect/>
          </a:stretch>
        </p:blipFill>
        <p:spPr bwMode="auto">
          <a:xfrm>
            <a:off x="428596" y="1928802"/>
            <a:ext cx="1571636" cy="1869548"/>
          </a:xfrm>
          <a:prstGeom prst="rect">
            <a:avLst/>
          </a:prstGeom>
          <a:noFill/>
        </p:spPr>
      </p:pic>
      <p:pic>
        <p:nvPicPr>
          <p:cNvPr id="8" name="Picture 4" descr="https://avatars.mds.yandex.net/get-pdb/1790044/f457651f-94dd-41b8-8307-02d471d6e874/s1200?webp=false"/>
          <p:cNvPicPr>
            <a:picLocks noChangeAspect="1" noChangeArrowheads="1"/>
          </p:cNvPicPr>
          <p:nvPr/>
        </p:nvPicPr>
        <p:blipFill>
          <a:blip r:embed="rId3"/>
          <a:srcRect l="28885" t="55706" r="56108" b="33308"/>
          <a:stretch>
            <a:fillRect/>
          </a:stretch>
        </p:blipFill>
        <p:spPr bwMode="auto">
          <a:xfrm>
            <a:off x="4786314" y="1928802"/>
            <a:ext cx="3929090" cy="4012688"/>
          </a:xfrm>
          <a:prstGeom prst="rect">
            <a:avLst/>
          </a:prstGeom>
          <a:noFill/>
        </p:spPr>
      </p:pic>
      <p:pic>
        <p:nvPicPr>
          <p:cNvPr id="4102" name="Picture 6" descr="https://img11.postila.ru/data/26/30/92/6b/2630926b42f17ed6f63a0f8fb2a68883aacf20b748781f95ca4613b6385af898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2E8CF"/>
              </a:clrFrom>
              <a:clrTo>
                <a:srgbClr val="F2E8CF">
                  <a:alpha val="0"/>
                </a:srgbClr>
              </a:clrTo>
            </a:clrChange>
          </a:blip>
          <a:srcRect l="2070" t="70959" r="56521"/>
          <a:stretch>
            <a:fillRect/>
          </a:stretch>
        </p:blipFill>
        <p:spPr bwMode="auto">
          <a:xfrm>
            <a:off x="5143504" y="1928802"/>
            <a:ext cx="1221247" cy="1282289"/>
          </a:xfrm>
          <a:prstGeom prst="rect">
            <a:avLst/>
          </a:prstGeom>
          <a:noFill/>
        </p:spPr>
      </p:pic>
      <p:pic>
        <p:nvPicPr>
          <p:cNvPr id="4106" name="Picture 10" descr="https://cf.ppt-online.org/files/slide/e/Eud48aWQFhMveJq0C3PKDGTIxwLA19ni6XNblB/slide-16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438" t="60626" r="53125" b="5149"/>
          <a:stretch>
            <a:fillRect/>
          </a:stretch>
        </p:blipFill>
        <p:spPr bwMode="auto">
          <a:xfrm>
            <a:off x="571472" y="2071678"/>
            <a:ext cx="1500198" cy="1640842"/>
          </a:xfrm>
          <a:prstGeom prst="rect">
            <a:avLst/>
          </a:prstGeom>
          <a:noFill/>
        </p:spPr>
      </p:pic>
      <p:pic>
        <p:nvPicPr>
          <p:cNvPr id="13" name="Picture 8" descr="https://avatars.mds.yandex.net/get-pdb/1676693/2b34b000-d121-4d04-b402-5526bc4ee9cd/s1200?webp=false"/>
          <p:cNvPicPr>
            <a:picLocks noChangeAspect="1" noChangeArrowheads="1"/>
          </p:cNvPicPr>
          <p:nvPr/>
        </p:nvPicPr>
        <p:blipFill>
          <a:blip r:embed="rId6"/>
          <a:srcRect t="63381" r="56500"/>
          <a:stretch>
            <a:fillRect/>
          </a:stretch>
        </p:blipFill>
        <p:spPr bwMode="auto">
          <a:xfrm>
            <a:off x="4929190" y="3131407"/>
            <a:ext cx="1285884" cy="1383408"/>
          </a:xfrm>
          <a:prstGeom prst="rect">
            <a:avLst/>
          </a:prstGeom>
          <a:noFill/>
        </p:spPr>
      </p:pic>
      <p:pic>
        <p:nvPicPr>
          <p:cNvPr id="15" name="Picture 8" descr="https://avatars.mds.yandex.net/get-pdb/1676693/2b34b000-d121-4d04-b402-5526bc4ee9cd/s1200?webp=false"/>
          <p:cNvPicPr>
            <a:picLocks noChangeAspect="1" noChangeArrowheads="1"/>
          </p:cNvPicPr>
          <p:nvPr/>
        </p:nvPicPr>
        <p:blipFill>
          <a:blip r:embed="rId6"/>
          <a:srcRect l="37500" t="32864" r="29396" b="20187"/>
          <a:stretch>
            <a:fillRect/>
          </a:stretch>
        </p:blipFill>
        <p:spPr bwMode="auto">
          <a:xfrm>
            <a:off x="6429388" y="2928934"/>
            <a:ext cx="945938" cy="1714512"/>
          </a:xfrm>
          <a:prstGeom prst="rect">
            <a:avLst/>
          </a:prstGeom>
          <a:noFill/>
        </p:spPr>
      </p:pic>
      <p:pic>
        <p:nvPicPr>
          <p:cNvPr id="4108" name="Picture 12" descr="https://ds04.infourok.ru/uploads/ex/0a13/0007beba-d8c6ee2e/img10.jpg"/>
          <p:cNvPicPr>
            <a:picLocks noChangeAspect="1" noChangeArrowheads="1"/>
          </p:cNvPicPr>
          <p:nvPr/>
        </p:nvPicPr>
        <p:blipFill>
          <a:blip r:embed="rId7" cstate="print"/>
          <a:srcRect l="3906" t="5208" r="32463" b="33333"/>
          <a:stretch>
            <a:fillRect/>
          </a:stretch>
        </p:blipFill>
        <p:spPr bwMode="auto">
          <a:xfrm>
            <a:off x="4786314" y="4357694"/>
            <a:ext cx="2357454" cy="1571636"/>
          </a:xfrm>
          <a:prstGeom prst="rect">
            <a:avLst/>
          </a:prstGeom>
          <a:noFill/>
        </p:spPr>
      </p:pic>
      <p:pic>
        <p:nvPicPr>
          <p:cNvPr id="17" name="Picture 12" descr="https://ds04.infourok.ru/uploads/ex/0a13/0007beba-d8c6ee2e/img10.jpg"/>
          <p:cNvPicPr>
            <a:picLocks noChangeAspect="1" noChangeArrowheads="1"/>
          </p:cNvPicPr>
          <p:nvPr/>
        </p:nvPicPr>
        <p:blipFill>
          <a:blip r:embed="rId8" cstate="print"/>
          <a:srcRect l="65610" t="5208" r="5468" b="44507"/>
          <a:stretch>
            <a:fillRect/>
          </a:stretch>
        </p:blipFill>
        <p:spPr bwMode="auto">
          <a:xfrm>
            <a:off x="7429520" y="4414803"/>
            <a:ext cx="1143008" cy="1371651"/>
          </a:xfrm>
          <a:prstGeom prst="rect">
            <a:avLst/>
          </a:prstGeom>
          <a:noFill/>
        </p:spPr>
      </p:pic>
      <p:pic>
        <p:nvPicPr>
          <p:cNvPr id="4104" name="Picture 8" descr="https://avatars.mds.yandex.net/get-pdb/1676693/2b34b000-d121-4d04-b402-5526bc4ee9cd/s1200?webp=false"/>
          <p:cNvPicPr>
            <a:picLocks noChangeAspect="1" noChangeArrowheads="1"/>
          </p:cNvPicPr>
          <p:nvPr/>
        </p:nvPicPr>
        <p:blipFill>
          <a:blip r:embed="rId6"/>
          <a:srcRect l="54750" b="43662"/>
          <a:stretch>
            <a:fillRect/>
          </a:stretch>
        </p:blipFill>
        <p:spPr bwMode="auto">
          <a:xfrm>
            <a:off x="7072330" y="1928802"/>
            <a:ext cx="1436676" cy="2286016"/>
          </a:xfrm>
          <a:prstGeom prst="rect">
            <a:avLst/>
          </a:prstGeom>
          <a:noFill/>
        </p:spPr>
      </p:pic>
      <p:pic>
        <p:nvPicPr>
          <p:cNvPr id="18" name="Picture 12" descr="https://ds04.infourok.ru/uploads/ex/0a13/0007beba-d8c6ee2e/img10.jpg"/>
          <p:cNvPicPr>
            <a:picLocks noChangeAspect="1" noChangeArrowheads="1"/>
          </p:cNvPicPr>
          <p:nvPr/>
        </p:nvPicPr>
        <p:blipFill>
          <a:blip r:embed="rId9"/>
          <a:srcRect l="67031" t="51229" r="30128" b="33333"/>
          <a:stretch>
            <a:fillRect/>
          </a:stretch>
        </p:blipFill>
        <p:spPr bwMode="auto">
          <a:xfrm>
            <a:off x="7286644" y="3071810"/>
            <a:ext cx="171449" cy="6429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xavierfridaygamesdevelopment.files.wordpress.com/2016/05/prototype-5.png?w=1024"/>
          <p:cNvPicPr>
            <a:picLocks noChangeAspect="1" noChangeArrowheads="1"/>
          </p:cNvPicPr>
          <p:nvPr/>
        </p:nvPicPr>
        <p:blipFill>
          <a:blip r:embed="rId3"/>
          <a:srcRect l="51666" r="30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7662" y="642918"/>
            <a:ext cx="4900618" cy="6215082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  <a:defRPr/>
            </a:pP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«Петух» является символом солнца, пожеланием счастья. Городецкий петух имеет горделивую осанку, округлый животик, показывающий птицу сытую, довольную, пышущую здоровьем.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Традиционная расцветка петуха – черное туловище, вишневый или красный хвост, зеленое крыло. Дополняет  образ изящная белильная оживка.  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5" name="Picture 2" descr="https://sun9-35.userapi.com/c841323/v841323605/71cb/U-5MzDWN3Og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CE88"/>
              </a:clrFrom>
              <a:clrTo>
                <a:srgbClr val="F6CE88">
                  <a:alpha val="0"/>
                </a:srgbClr>
              </a:clrTo>
            </a:clrChange>
            <a:lum bright="10000"/>
          </a:blip>
          <a:srcRect l="12435" t="2326" r="6745" b="1162"/>
          <a:stretch>
            <a:fillRect/>
          </a:stretch>
        </p:blipFill>
        <p:spPr bwMode="auto">
          <a:xfrm>
            <a:off x="214282" y="357166"/>
            <a:ext cx="3714744" cy="592933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xavierfridaygamesdevelopment.files.wordpress.com/2016/05/prototype-5.png?w=102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AAB3B8"/>
              </a:clrFrom>
              <a:clrTo>
                <a:srgbClr val="AAB3B8">
                  <a:alpha val="0"/>
                </a:srgbClr>
              </a:clrTo>
            </a:clrChange>
          </a:blip>
          <a:srcRect l="51666" r="30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571504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Варианты изображения городецкого петуха в изделиях современных мастеров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8" name="Picture 6" descr="https://souvenirs-nn.ru/wp-content/uploads/2020/01/IMG_2253-800x800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5F1A13"/>
              </a:clrFrom>
              <a:clrTo>
                <a:srgbClr val="5F1A13">
                  <a:alpha val="0"/>
                </a:srgbClr>
              </a:clrTo>
            </a:clrChange>
          </a:blip>
          <a:srcRect l="19688" t="4886" r="18437" b="6249"/>
          <a:stretch>
            <a:fillRect/>
          </a:stretch>
        </p:blipFill>
        <p:spPr bwMode="auto">
          <a:xfrm>
            <a:off x="6429388" y="1748656"/>
            <a:ext cx="1928826" cy="2770149"/>
          </a:xfrm>
          <a:prstGeom prst="roundRect">
            <a:avLst/>
          </a:prstGeom>
          <a:noFill/>
        </p:spPr>
      </p:pic>
      <p:pic>
        <p:nvPicPr>
          <p:cNvPr id="23560" name="Picture 8" descr="https://avatars.mds.yandex.net/get-pdb/163339/3c5cd111-5f68-47fc-a598-040ef021c6d1/s1200?webp=false"/>
          <p:cNvPicPr>
            <a:picLocks noChangeAspect="1" noChangeArrowheads="1"/>
          </p:cNvPicPr>
          <p:nvPr/>
        </p:nvPicPr>
        <p:blipFill>
          <a:blip r:embed="rId5"/>
          <a:srcRect l="20625" t="8501" r="21874" b="6485"/>
          <a:stretch>
            <a:fillRect/>
          </a:stretch>
        </p:blipFill>
        <p:spPr bwMode="auto">
          <a:xfrm>
            <a:off x="6715140" y="4714884"/>
            <a:ext cx="1928826" cy="1886895"/>
          </a:xfrm>
          <a:prstGeom prst="ellipse">
            <a:avLst/>
          </a:prstGeom>
          <a:noFill/>
        </p:spPr>
      </p:pic>
      <p:pic>
        <p:nvPicPr>
          <p:cNvPr id="23564" name="Picture 12" descr="https://sun9-56.userapi.com/c206628/v206628463/ef7be/d4Nze_4KkX8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A8B3B7"/>
              </a:clrFrom>
              <a:clrTo>
                <a:srgbClr val="A8B3B7">
                  <a:alpha val="0"/>
                </a:srgbClr>
              </a:clrTo>
            </a:clrChange>
          </a:blip>
          <a:srcRect l="6522" r="4348" b="8131"/>
          <a:stretch>
            <a:fillRect/>
          </a:stretch>
        </p:blipFill>
        <p:spPr bwMode="auto">
          <a:xfrm>
            <a:off x="2786050" y="1500174"/>
            <a:ext cx="3286148" cy="4527308"/>
          </a:xfrm>
          <a:prstGeom prst="snip2SameRect">
            <a:avLst>
              <a:gd name="adj1" fmla="val 21511"/>
              <a:gd name="adj2" fmla="val 0"/>
            </a:avLst>
          </a:prstGeom>
          <a:noFill/>
        </p:spPr>
      </p:pic>
      <p:pic>
        <p:nvPicPr>
          <p:cNvPr id="23566" name="Picture 14" descr="https://sun9-34.userapi.com/c630419/v630419843/ce78/WJo6iogFihs.jpg"/>
          <p:cNvPicPr>
            <a:picLocks noChangeAspect="1" noChangeArrowheads="1"/>
          </p:cNvPicPr>
          <p:nvPr/>
        </p:nvPicPr>
        <p:blipFill>
          <a:blip r:embed="rId7"/>
          <a:srcRect l="16406" t="17585" r="21484" b="7678"/>
          <a:stretch>
            <a:fillRect/>
          </a:stretch>
        </p:blipFill>
        <p:spPr bwMode="auto">
          <a:xfrm>
            <a:off x="265685" y="1857364"/>
            <a:ext cx="2271729" cy="2143140"/>
          </a:xfrm>
          <a:prstGeom prst="ellipse">
            <a:avLst/>
          </a:prstGeom>
          <a:noFill/>
        </p:spPr>
      </p:pic>
      <p:pic>
        <p:nvPicPr>
          <p:cNvPr id="23568" name="Picture 16" descr="https://sun9-72.userapi.com/c624425/v624425843/2cbde/pTFqCUnsqYI.jpg"/>
          <p:cNvPicPr>
            <a:picLocks noChangeAspect="1" noChangeArrowheads="1"/>
          </p:cNvPicPr>
          <p:nvPr/>
        </p:nvPicPr>
        <p:blipFill>
          <a:blip r:embed="rId8"/>
          <a:srcRect l="27456" t="6894" r="28850" b="27538"/>
          <a:stretch>
            <a:fillRect/>
          </a:stretch>
        </p:blipFill>
        <p:spPr bwMode="auto">
          <a:xfrm>
            <a:off x="571472" y="4429132"/>
            <a:ext cx="1928826" cy="1928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xavierfridaygamesdevelopment.files.wordpress.com/2016/05/prototype-5.png?w=1024"/>
          <p:cNvPicPr>
            <a:picLocks noChangeAspect="1" noChangeArrowheads="1"/>
          </p:cNvPicPr>
          <p:nvPr/>
        </p:nvPicPr>
        <p:blipFill>
          <a:blip r:embed="rId2"/>
          <a:srcRect l="51666" r="30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428604"/>
            <a:ext cx="8215370" cy="569755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Инструменты и материалы:</a:t>
            </a:r>
          </a:p>
          <a:p>
            <a:pPr marL="514350" indent="-514350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1.Бумага плотная</a:t>
            </a:r>
          </a:p>
          <a:p>
            <a:pPr marL="514350" indent="-51435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2.Емкость с водой</a:t>
            </a:r>
          </a:p>
          <a:p>
            <a:pPr marL="514350" indent="-51435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3.Гуашь</a:t>
            </a:r>
          </a:p>
          <a:p>
            <a:pPr marL="514350" indent="-51435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4. Кисти </a:t>
            </a:r>
          </a:p>
          <a:p>
            <a:pPr marL="514350" indent="-51435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5. Палитра</a:t>
            </a:r>
          </a:p>
          <a:p>
            <a:pPr marL="514350" indent="-51435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6. Салфетка для </a:t>
            </a:r>
          </a:p>
          <a:p>
            <a:pPr marL="514350" indent="-51435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вытирания кисти</a:t>
            </a:r>
          </a:p>
        </p:txBody>
      </p:sp>
      <p:pic>
        <p:nvPicPr>
          <p:cNvPr id="2051" name="Picture 3" descr="C:\Users\Ольга\Desktop\техникум документы\внебюджетная группа\петриковка\пейзаж\МК хата\2.jpg"/>
          <p:cNvPicPr>
            <a:picLocks noChangeAspect="1" noChangeArrowheads="1"/>
          </p:cNvPicPr>
          <p:nvPr/>
        </p:nvPicPr>
        <p:blipFill>
          <a:blip r:embed="rId3"/>
          <a:srcRect l="26367" t="23958" r="34419" b="12499"/>
          <a:stretch>
            <a:fillRect/>
          </a:stretch>
        </p:blipFill>
        <p:spPr bwMode="auto">
          <a:xfrm>
            <a:off x="3621055" y="1714488"/>
            <a:ext cx="5094349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ttps://xavierfridaygamesdevelopment.files.wordpress.com/2016/05/prototype-5.png?w=1024"/>
          <p:cNvPicPr>
            <a:picLocks noChangeAspect="1" noChangeArrowheads="1"/>
          </p:cNvPicPr>
          <p:nvPr/>
        </p:nvPicPr>
        <p:blipFill>
          <a:blip r:embed="rId3"/>
          <a:srcRect l="51666" r="30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85728"/>
            <a:ext cx="8929718" cy="157163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None/>
            </a:pPr>
            <a:endParaRPr lang="ru-RU" sz="7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4143404" y="5691157"/>
            <a:ext cx="457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  <a:hlinkClick r:id="rId4" tooltip="Петр Иванович Калнышевский портрет (Панко)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https://sun9-21.userapi.com/c854016/v854016949/21d4a5/x940VsIIIAQ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 l="14815"/>
          <a:stretch>
            <a:fillRect/>
          </a:stretch>
        </p:blipFill>
        <p:spPr bwMode="auto">
          <a:xfrm>
            <a:off x="571472" y="2711852"/>
            <a:ext cx="2692800" cy="4214818"/>
          </a:xfrm>
          <a:prstGeom prst="rect">
            <a:avLst/>
          </a:prstGeom>
          <a:noFill/>
        </p:spPr>
      </p:pic>
      <p:pic>
        <p:nvPicPr>
          <p:cNvPr id="6" name="Picture 4" descr="https://sun9-65.userapi.com/c857528/v857528949/1c80dd/SdCrozgsAzM.jpg"/>
          <p:cNvPicPr>
            <a:picLocks noChangeAspect="1" noChangeArrowheads="1"/>
          </p:cNvPicPr>
          <p:nvPr/>
        </p:nvPicPr>
        <p:blipFill>
          <a:blip r:embed="rId6" cstate="print"/>
          <a:srcRect l="16667"/>
          <a:stretch>
            <a:fillRect/>
          </a:stretch>
        </p:blipFill>
        <p:spPr bwMode="auto">
          <a:xfrm>
            <a:off x="3457617" y="2628895"/>
            <a:ext cx="2643188" cy="422910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71472" y="142852"/>
            <a:ext cx="81439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Начинают писать петуха  с клюва плавной линией, изображающей изгиб шеи и груди, потом наносят линию, определяющую форму головы и спины,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определяют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линию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крыла и заливку тела, добавить ноги и коготки.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6" descr="https://sun9-4.userapi.com/c206620/v206620949/dbab5/Nu0qVff1ud0.jpg"/>
          <p:cNvPicPr>
            <a:picLocks noChangeAspect="1" noChangeArrowheads="1"/>
          </p:cNvPicPr>
          <p:nvPr/>
        </p:nvPicPr>
        <p:blipFill>
          <a:blip r:embed="rId7" cstate="print"/>
          <a:srcRect l="17487" b="4917"/>
          <a:stretch>
            <a:fillRect/>
          </a:stretch>
        </p:blipFill>
        <p:spPr bwMode="auto">
          <a:xfrm>
            <a:off x="6406699" y="2628895"/>
            <a:ext cx="2696749" cy="41434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s://xavierfridaygamesdevelopment.files.wordpress.com/2016/05/prototype-5.png?w=1024"/>
          <p:cNvPicPr>
            <a:picLocks noChangeAspect="1" noChangeArrowheads="1"/>
          </p:cNvPicPr>
          <p:nvPr/>
        </p:nvPicPr>
        <p:blipFill>
          <a:blip r:embed="rId2"/>
          <a:srcRect l="51666" r="30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76"/>
            <a:ext cx="8229600" cy="1928802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Крыло рисуют в виде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каплевидного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листика. К голове птицы приписывают красный гребешок, под клювом – бородку.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Добавить перья хвоста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ttps://sun9-66.userapi.com/c857036/v857036949/e8a53/eAjTavKx_lA.jpg"/>
          <p:cNvPicPr>
            <a:picLocks noChangeAspect="1" noChangeArrowheads="1"/>
          </p:cNvPicPr>
          <p:nvPr/>
        </p:nvPicPr>
        <p:blipFill>
          <a:blip r:embed="rId3"/>
          <a:srcRect b="13888"/>
          <a:stretch>
            <a:fillRect/>
          </a:stretch>
        </p:blipFill>
        <p:spPr bwMode="auto">
          <a:xfrm>
            <a:off x="652156" y="1700808"/>
            <a:ext cx="3919844" cy="4500594"/>
          </a:xfrm>
          <a:prstGeom prst="rect">
            <a:avLst/>
          </a:prstGeom>
          <a:noFill/>
        </p:spPr>
      </p:pic>
      <p:pic>
        <p:nvPicPr>
          <p:cNvPr id="9" name="Picture 2" descr="https://sun9-66.userapi.com/c857036/v857036949/e8a53/eAjTavKx_lA.jpg"/>
          <p:cNvPicPr>
            <a:picLocks noChangeAspect="1" noChangeArrowheads="1"/>
          </p:cNvPicPr>
          <p:nvPr/>
        </p:nvPicPr>
        <p:blipFill>
          <a:blip r:embed="rId3"/>
          <a:srcRect l="29906" r="54072" b="85933"/>
          <a:stretch>
            <a:fillRect/>
          </a:stretch>
        </p:blipFill>
        <p:spPr bwMode="auto">
          <a:xfrm rot="21338263">
            <a:off x="3653521" y="5617610"/>
            <a:ext cx="1224001" cy="7462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s://xavierfridaygamesdevelopment.files.wordpress.com/2016/05/prototype-5.png?w=1024"/>
          <p:cNvPicPr>
            <a:picLocks noChangeAspect="1" noChangeArrowheads="1"/>
          </p:cNvPicPr>
          <p:nvPr/>
        </p:nvPicPr>
        <p:blipFill>
          <a:blip r:embed="rId2"/>
          <a:srcRect l="51666" r="30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76"/>
            <a:ext cx="9144000" cy="2786058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Пишутся красные  перья хвоста длинными мазками с нажимом и изгибом, начиная с верхнего пера и кончая нижним. Они веером расходятся от крыла. Между красными перьями пишут перья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краплачные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располагая их на таком расстоянии, чтобы можно было впоследствии поработать и белилами.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ttps://sun9-66.userapi.com/c857036/v857036949/e8a53/eAjTavKx_lA.jpg"/>
          <p:cNvPicPr>
            <a:picLocks noChangeAspect="1" noChangeArrowheads="1"/>
          </p:cNvPicPr>
          <p:nvPr/>
        </p:nvPicPr>
        <p:blipFill>
          <a:blip r:embed="rId3" cstate="print"/>
          <a:srcRect b="13888"/>
          <a:stretch>
            <a:fillRect/>
          </a:stretch>
        </p:blipFill>
        <p:spPr bwMode="auto">
          <a:xfrm>
            <a:off x="2857488" y="2881282"/>
            <a:ext cx="3214710" cy="3690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4587</TotalTime>
  <Words>251</Words>
  <Application>Microsoft Office PowerPoint</Application>
  <PresentationFormat>Экран (4:3)</PresentationFormat>
  <Paragraphs>34</Paragraphs>
  <Slides>15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Garamond</vt:lpstr>
      <vt:lpstr>Times New Roman</vt:lpstr>
      <vt:lpstr>Натуральные материалы</vt:lpstr>
      <vt:lpstr>Изо 5 класс</vt:lpstr>
      <vt:lpstr>Птица в народном искусстве - символ семейного счастья, порядка и лада в семье. Парные изображения птиц трактуются как гармония, прекрасный союз двух влюбленных. Традиционные городецкие мотивы – это  петух, фазан, павлин, но рисуют мастера и голубей, и кукушек, и сказочных Жар-птиц. Несмотря на многообразие птиц, в каждом изображении видится общее, то, что называют ярким, неповторимым стилем промысла</vt:lpstr>
      <vt:lpstr>Многообразие мотива «птица» в городецкой росписи</vt:lpstr>
      <vt:lpstr> «Петух» является символом солнца, пожеланием счастья. Городецкий петух имеет горделивую осанку, округлый животик, показывающий птицу сытую, довольную, пышущую здоровьем. Традиционная расцветка петуха – черное туловище, вишневый или красный хвост, зеленое крыло. Дополняет  образ изящная белильная оживка.    </vt:lpstr>
      <vt:lpstr>Варианты изображения городецкого петуха в изделиях современных мастеров</vt:lpstr>
      <vt:lpstr>Презентация PowerPoint</vt:lpstr>
      <vt:lpstr>Презентация PowerPoint</vt:lpstr>
      <vt:lpstr>Крыло рисуют в виде каплевидного листика. К голове птицы приписывают красный гребешок, под клювом – бородку.  Добавить перья хвоста </vt:lpstr>
      <vt:lpstr>Пишутся красные  перья хвоста длинными мазками с нажимом и изгибом, начиная с верхнего пера и кончая нижним. Они веером расходятся от крыла. Между красными перьями пишут перья краплачные,   располагая их на таком расстоянии, чтобы можно было впоследствии поработать и белилами.</vt:lpstr>
      <vt:lpstr>Презентация PowerPoint</vt:lpstr>
      <vt:lpstr>Хохломская птица</vt:lpstr>
      <vt:lpstr>Презентация PowerPoint</vt:lpstr>
      <vt:lpstr>Презентация PowerPoint</vt:lpstr>
      <vt:lpstr>Элементы хохломской росписи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453</cp:revision>
  <dcterms:created xsi:type="dcterms:W3CDTF">2015-12-05T20:19:49Z</dcterms:created>
  <dcterms:modified xsi:type="dcterms:W3CDTF">2021-12-26T09:07:31Z</dcterms:modified>
</cp:coreProperties>
</file>