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61" r:id="rId3"/>
    <p:sldId id="264" r:id="rId4"/>
    <p:sldId id="265" r:id="rId5"/>
    <p:sldId id="270" r:id="rId6"/>
    <p:sldId id="271" r:id="rId7"/>
    <p:sldId id="268" r:id="rId8"/>
    <p:sldId id="269" r:id="rId9"/>
    <p:sldId id="267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0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359898"/>
            <a:ext cx="6067400" cy="3141110"/>
          </a:xfrm>
        </p:spPr>
        <p:txBody>
          <a:bodyPr>
            <a:normAutofit/>
          </a:bodyPr>
          <a:lstStyle/>
          <a:p>
            <a:r>
              <a:rPr lang="ru-RU" dirty="0" smtClean="0"/>
              <a:t>7 класс.</a:t>
            </a:r>
            <a:br>
              <a:rPr lang="ru-RU" dirty="0" smtClean="0"/>
            </a:br>
            <a:r>
              <a:rPr lang="ru-RU" dirty="0" smtClean="0"/>
              <a:t>Интерьер, который мы создаём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Угловая перспектива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789040"/>
            <a:ext cx="7406640" cy="1752600"/>
          </a:xfrm>
        </p:spPr>
        <p:txBody>
          <a:bodyPr/>
          <a:lstStyle/>
          <a:p>
            <a:r>
              <a:rPr lang="ru-RU" dirty="0" smtClean="0"/>
              <a:t>Задача: отражать в эскизном проекте дизайна интерьера своей собственной комнаты или квартиры образно-архитектурный композиционный замысел.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475656" y="5517232"/>
            <a:ext cx="749808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Выполни изображение углового интерьера.  </a:t>
            </a:r>
            <a:endParaRPr lang="ru-RU" sz="2800" dirty="0"/>
          </a:p>
        </p:txBody>
      </p:sp>
      <p:pic>
        <p:nvPicPr>
          <p:cNvPr id="1027" name="Picture 3" descr="D:\Users\Sveta\Documents\Конспекты ИЗО 7\карантин\20200407_1123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3608" y="188640"/>
            <a:ext cx="4377680" cy="3136686"/>
          </a:xfrm>
          <a:prstGeom prst="rect">
            <a:avLst/>
          </a:prstGeom>
          <a:noFill/>
        </p:spPr>
      </p:pic>
      <p:pic>
        <p:nvPicPr>
          <p:cNvPr id="1026" name="Picture 2" descr="D:\Users\Sveta\Documents\Конспекты ИЗО 7\карантин\20200407_1124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427984" y="2636912"/>
            <a:ext cx="4486433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912768" cy="54006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1Для </a:t>
            </a:r>
            <a:r>
              <a:rPr lang="ru-RU" sz="3200" dirty="0" smtClean="0"/>
              <a:t>выполнения творческой работы </a:t>
            </a:r>
            <a:r>
              <a:rPr lang="ru-RU" sz="3200" dirty="0" smtClean="0"/>
              <a:t>определись какое помещение по функциональности.</a:t>
            </a:r>
            <a:br>
              <a:rPr lang="ru-RU" sz="3200" dirty="0" smtClean="0"/>
            </a:br>
            <a:r>
              <a:rPr lang="ru-RU" sz="3200" dirty="0" smtClean="0"/>
              <a:t>2</a:t>
            </a:r>
            <a:r>
              <a:rPr lang="ru-RU" sz="3200" dirty="0" smtClean="0"/>
              <a:t>Какие объекты главные</a:t>
            </a:r>
            <a:br>
              <a:rPr lang="ru-RU" sz="3200" dirty="0" smtClean="0"/>
            </a:br>
            <a:r>
              <a:rPr lang="ru-RU" sz="3200" dirty="0" smtClean="0"/>
              <a:t>3 пропорции объектов относительно друг друга</a:t>
            </a:r>
            <a:br>
              <a:rPr lang="ru-RU" sz="3200" dirty="0" smtClean="0"/>
            </a:br>
            <a:r>
              <a:rPr lang="ru-RU" sz="3200" dirty="0" smtClean="0"/>
              <a:t>4цветовое решение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32848" cy="12101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Угловая  и фронтальная</a:t>
            </a:r>
            <a:br>
              <a:rPr lang="ru-RU" dirty="0" smtClean="0"/>
            </a:br>
            <a:r>
              <a:rPr lang="ru-RU" dirty="0" smtClean="0"/>
              <a:t>     перспективы интерьеров.</a:t>
            </a:r>
            <a:endParaRPr lang="ru-RU" dirty="0"/>
          </a:p>
        </p:txBody>
      </p:sp>
      <p:pic>
        <p:nvPicPr>
          <p:cNvPr id="1026" name="Picture 2" descr="D:\Users\Sveta\Documents\Конспекты ИЗО 7\карантин\2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00808"/>
            <a:ext cx="7200800" cy="4824457"/>
          </a:xfrm>
          <a:prstGeom prst="rect">
            <a:avLst/>
          </a:prstGeom>
          <a:noFill/>
        </p:spPr>
      </p:pic>
      <p:pic>
        <p:nvPicPr>
          <p:cNvPr id="5" name="Рисунок 4" descr="009_9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416961">
            <a:off x="6250232" y="978184"/>
            <a:ext cx="2404641" cy="50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009_9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39609" flipV="1">
            <a:off x="82910" y="1582843"/>
            <a:ext cx="2270237" cy="549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009_9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837255">
            <a:off x="5389744" y="5123428"/>
            <a:ext cx="3535248" cy="35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 - коп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260648"/>
            <a:ext cx="7164288" cy="611823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157192"/>
            <a:ext cx="3712456" cy="1143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Угловая перспектива интерьера строится на две и более проекций (Точек Схода)</a:t>
            </a:r>
            <a:endParaRPr lang="ru-RU" sz="20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979712" y="332656"/>
            <a:ext cx="6408712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051720" y="1628800"/>
            <a:ext cx="6264696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539552" y="620688"/>
            <a:ext cx="576064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539552" y="1268760"/>
            <a:ext cx="5760640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2915816" y="3356992"/>
            <a:ext cx="597666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2915816" y="4365104"/>
            <a:ext cx="6228184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860032" y="3717032"/>
            <a:ext cx="4104456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4860032" y="4293096"/>
            <a:ext cx="4032448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51520" y="764704"/>
            <a:ext cx="576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 С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8172400" y="1196752"/>
            <a:ext cx="558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 С</a:t>
            </a:r>
            <a:endParaRPr lang="ru-RU" dirty="0"/>
          </a:p>
        </p:txBody>
      </p:sp>
      <p:sp>
        <p:nvSpPr>
          <p:cNvPr id="23" name="Блок-схема: узел 22"/>
          <p:cNvSpPr/>
          <p:nvPr/>
        </p:nvSpPr>
        <p:spPr>
          <a:xfrm>
            <a:off x="467544" y="1196752"/>
            <a:ext cx="169168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узел 24"/>
          <p:cNvSpPr/>
          <p:nvPr/>
        </p:nvSpPr>
        <p:spPr>
          <a:xfrm>
            <a:off x="8388424" y="1556792"/>
            <a:ext cx="97160" cy="16916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80" y="476672"/>
            <a:ext cx="8677712" cy="612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27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26" y="476672"/>
            <a:ext cx="8983589" cy="619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72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8640"/>
            <a:ext cx="9584074" cy="6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92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7848872" cy="633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730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10" y="1268760"/>
            <a:ext cx="9249304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737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79</TotalTime>
  <Words>55</Words>
  <Application>Microsoft Office PowerPoint</Application>
  <PresentationFormat>Экран (4:3)</PresentationFormat>
  <Paragraphs>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Corbel</vt:lpstr>
      <vt:lpstr>Gill Sans MT</vt:lpstr>
      <vt:lpstr>Verdana</vt:lpstr>
      <vt:lpstr>Wingdings 2</vt:lpstr>
      <vt:lpstr>Солнцестояние</vt:lpstr>
      <vt:lpstr>7 класс. Интерьер, который мы создаём.  Угловая перспектива</vt:lpstr>
      <vt:lpstr>1Для выполнения творческой работы определись какое помещение по функциональности. 2Какие объекты главные 3 пропорции объектов относительно друг друга 4цветовое решение</vt:lpstr>
      <vt:lpstr>Угловая  и фронтальная      перспективы интерьеров.</vt:lpstr>
      <vt:lpstr>Угловая перспектива интерьера строится на две и более проекций (Точек Схода)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Выполни изображение углового интерьера.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Sveta</dc:creator>
  <cp:lastModifiedBy>User</cp:lastModifiedBy>
  <cp:revision>13</cp:revision>
  <dcterms:created xsi:type="dcterms:W3CDTF">2020-04-06T08:41:38Z</dcterms:created>
  <dcterms:modified xsi:type="dcterms:W3CDTF">2022-01-30T14:51:36Z</dcterms:modified>
</cp:coreProperties>
</file>