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bliotekar.ru/encW/100/89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lovari.yandex.ru/dict/lanzov/article/lan/lan%E2%80%910007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lovari.yandex.ru/dict/lanzov/article/lan/lan%E2%80%910007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Холодная война и конфликт на ближнем востоке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914400"/>
          </a:xfrm>
        </p:spPr>
        <p:txBody>
          <a:bodyPr/>
          <a:lstStyle/>
          <a:p>
            <a:r>
              <a:rPr lang="ru-RU" dirty="0" smtClean="0"/>
              <a:t> история 11 класс </a:t>
            </a:r>
            <a:endParaRPr lang="ru-RU" dirty="0"/>
          </a:p>
        </p:txBody>
      </p:sp>
      <p:pic>
        <p:nvPicPr>
          <p:cNvPr id="1028" name="Picture 4" descr="C:\Users\Семен\Desktop\TASS_1152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1000"/>
            <a:ext cx="2743200" cy="3657600"/>
          </a:xfrm>
          <a:prstGeom prst="rect">
            <a:avLst/>
          </a:prstGeom>
          <a:noFill/>
        </p:spPr>
      </p:pic>
      <p:pic>
        <p:nvPicPr>
          <p:cNvPr id="1029" name="Picture 5" descr="C:\Users\Семен\Desktop\АРАБО-ИЗРАИЛЬ ВОЙН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4495800" cy="3779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Арабо</a:t>
            </a:r>
            <a:r>
              <a:rPr lang="ru-RU" dirty="0" smtClean="0"/>
              <a:t> – израильский конфликт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5105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b="1" dirty="0" smtClean="0"/>
              <a:t>Арабо-израильский, или как его часто называют, Ближневосточный конфликт, является самым длительным из всех неурегулированных конфликтов в мире. Его начало относится к 40‑м годам XX века и связано с проблемой создания в Палестине еврейского и арабского государств</a:t>
            </a:r>
            <a:r>
              <a:rPr lang="ru-RU" sz="1800" b="1" dirty="0" smtClean="0"/>
              <a:t>.   </a:t>
            </a:r>
          </a:p>
          <a:p>
            <a:pPr>
              <a:buNone/>
            </a:pPr>
            <a:r>
              <a:rPr lang="ru-RU" sz="1800" dirty="0" smtClean="0"/>
              <a:t>Его начало относится к 40‑м годам XX века и связано с проблемой создания в Палестине еврейского и арабского государств. Такое решение было принято Генеральной Ассамблеей ООН 29 ноября 1947 года. Однако это решение изначально было отвергнуто и соседними арабскими государствами, и арабским населением самой Палестины. Арабы принципиально не признавали идею возвращения евреев в Палестину, считая эту территорию своей</a:t>
            </a:r>
            <a:endParaRPr lang="ru-RU" sz="1800" dirty="0"/>
          </a:p>
        </p:txBody>
      </p:sp>
      <p:sp>
        <p:nvSpPr>
          <p:cNvPr id="2050" name="AutoShape 2" descr="Солдаты израильского батальона Каракаль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Дэвид Харрис. Израиль и Арабо-Израильский конфликт. Краткий путеводитель  для колеблющихся | Асоціація єврейських організацій та общин України (Ваа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352800" cy="2438400"/>
          </a:xfrm>
          <a:prstGeom prst="rect">
            <a:avLst/>
          </a:prstGeom>
          <a:noFill/>
        </p:spPr>
      </p:pic>
      <p:sp>
        <p:nvSpPr>
          <p:cNvPr id="2054" name="AutoShape 6" descr="Арабо-израильский конфли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Семен\Desktop\1009979273_0_203_2400_1563_600x0_80_0_0_734199b93e77b2cc3ca6737eb3290b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91000"/>
            <a:ext cx="3810000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истоки  ближневосточного конфликта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5410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Палестина – полоса плодородной земли между Средиземным морем и Аравийской пустыней в древности была заселена еврейским народом ( </a:t>
            </a:r>
            <a:r>
              <a:rPr lang="ru-RU" sz="1800" dirty="0" err="1" smtClean="0"/>
              <a:t>иврим</a:t>
            </a:r>
            <a:r>
              <a:rPr lang="ru-RU" sz="1800" dirty="0" smtClean="0"/>
              <a:t>).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Этот народ в </a:t>
            </a:r>
            <a:r>
              <a:rPr lang="en-US" sz="1800" dirty="0" smtClean="0"/>
              <a:t>XI </a:t>
            </a:r>
            <a:r>
              <a:rPr lang="ru-RU" sz="1800" dirty="0" smtClean="0"/>
              <a:t>веке до н. э.  создал своё государство. Палестину часто захватывали могущественные соседи – Ассирия, Египет, Вавилон. Когда Палестина стала частью Римской империи, евреи подняли несколько восстаний, чтобы добиться независимости. Восстания были жестоко подавлены, </a:t>
            </a:r>
            <a:r>
              <a:rPr lang="ru-RU" sz="1800" b="1" dirty="0" smtClean="0"/>
              <a:t>а Иерусалимский храм </a:t>
            </a:r>
            <a:r>
              <a:rPr lang="ru-RU" sz="1800" dirty="0" smtClean="0"/>
              <a:t>– центр религиозной жизни – был разрушен. Евреи стали уезжать из Палестины и расселяться по странам Европы и Ближнего востока. В новых землях они сохраняли свою религию – иудаизм.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однако отношение к ним в разных странах было разным. </a:t>
            </a:r>
            <a:r>
              <a:rPr lang="ru-RU" sz="1800" b="1" dirty="0" smtClean="0"/>
              <a:t>Антисемитизм  </a:t>
            </a:r>
            <a:r>
              <a:rPr lang="ru-RU" sz="1800" dirty="0" smtClean="0"/>
              <a:t>заставил этот народ  стремиться получить своё государство, где бы они могли получить защиту</a:t>
            </a:r>
            <a:endParaRPr lang="ru-RU" sz="1800" dirty="0"/>
          </a:p>
        </p:txBody>
      </p:sp>
      <p:pic>
        <p:nvPicPr>
          <p:cNvPr id="15362" name="Picture 2" descr="C:\Users\Семен\Desktop\640px-Second_Te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90600"/>
            <a:ext cx="3251200" cy="2438400"/>
          </a:xfrm>
          <a:prstGeom prst="rect">
            <a:avLst/>
          </a:prstGeom>
          <a:noFill/>
        </p:spPr>
      </p:pic>
      <p:pic>
        <p:nvPicPr>
          <p:cNvPr id="15364" name="Picture 4" descr="C:\Users\Семен\Desktop\d955457ab1da085d013a4abca43c6c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038600"/>
            <a:ext cx="3352800" cy="2221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Истоки  </a:t>
            </a:r>
            <a:r>
              <a:rPr lang="ru-RU" sz="3600" b="1" dirty="0" smtClean="0"/>
              <a:t>ближневосточного конфликта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57912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После распада османской империи в Первой Мировой Палестиной управляли </a:t>
            </a:r>
            <a:r>
              <a:rPr lang="ru-RU" sz="1800" b="1" dirty="0" smtClean="0"/>
              <a:t> Британия по мандату Лиги наций.</a:t>
            </a:r>
            <a:r>
              <a:rPr lang="ru-RU" sz="1800" dirty="0" smtClean="0"/>
              <a:t>  Она </a:t>
            </a:r>
            <a:r>
              <a:rPr lang="ru-RU" sz="1800" b="1" dirty="0" smtClean="0"/>
              <a:t>поддержала стремление</a:t>
            </a:r>
            <a:r>
              <a:rPr lang="ru-RU" sz="1800" dirty="0" smtClean="0"/>
              <a:t> евреев иметь национальное государство. Но арабы, которые к этому времени заселили Палестину, были против. После Второй мировой войны  евреи начали массово переселяться в «</a:t>
            </a:r>
            <a:r>
              <a:rPr lang="ru-RU" sz="1800" b="1" dirty="0" smtClean="0"/>
              <a:t>землю обетованную</a:t>
            </a:r>
            <a:r>
              <a:rPr lang="ru-RU" sz="1800" dirty="0" smtClean="0"/>
              <a:t>» и англичане передали этот вопрос на разрешение ООН. </a:t>
            </a:r>
          </a:p>
          <a:p>
            <a:pPr>
              <a:buNone/>
            </a:pPr>
            <a:r>
              <a:rPr lang="ru-RU" sz="1800" dirty="0" smtClean="0"/>
              <a:t>ООН в 1947 году разработала план создания на этой территории государства  Израиль и арабского  Палестинского государства.  Вооружённые конфликты начались сразу же. А в </a:t>
            </a:r>
            <a:r>
              <a:rPr lang="ru-RU" sz="1800" b="1" dirty="0" smtClean="0"/>
              <a:t>1948 году было провозглашено создание государства </a:t>
            </a:r>
            <a:r>
              <a:rPr lang="ru-RU" sz="1800" dirty="0" smtClean="0"/>
              <a:t>Израиль и выведены английские войска. Против Израиля выступили семь арабских государств и началась первая </a:t>
            </a:r>
            <a:r>
              <a:rPr lang="ru-RU" sz="1800" dirty="0" err="1" smtClean="0"/>
              <a:t>арабо</a:t>
            </a:r>
            <a:r>
              <a:rPr lang="ru-RU" sz="1800" dirty="0" smtClean="0"/>
              <a:t> – израильская война. </a:t>
            </a:r>
          </a:p>
          <a:p>
            <a:pPr>
              <a:buNone/>
            </a:pPr>
            <a:r>
              <a:rPr lang="ru-RU" sz="1800" dirty="0" smtClean="0"/>
              <a:t>В ночь на 15 </a:t>
            </a:r>
            <a:r>
              <a:rPr lang="ru-RU" sz="1800" dirty="0" smtClean="0"/>
              <a:t>мая 1948 года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2"/>
              </a:rPr>
              <a:t>египетские самолеты подвергли бомбардировке </a:t>
            </a:r>
            <a:r>
              <a:rPr lang="ru-RU" sz="1800" dirty="0" err="1" smtClean="0">
                <a:hlinkClick r:id="rId2"/>
              </a:rPr>
              <a:t>Тель‑Авив</a:t>
            </a:r>
            <a:r>
              <a:rPr lang="ru-RU" sz="1800" dirty="0" smtClean="0"/>
              <a:t>. Армии пяти арабских стран численностью в 30 тысяч человек начали военные действия против только что провозглашенного государства.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15400" y="2551836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C:\Users\Семен\Desktop\АРАБО-ИЗРАИЛЬ ВОЙ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7388" y="685800"/>
            <a:ext cx="3256612" cy="3048000"/>
          </a:xfrm>
          <a:prstGeom prst="rect">
            <a:avLst/>
          </a:prstGeom>
          <a:noFill/>
        </p:spPr>
      </p:pic>
      <p:pic>
        <p:nvPicPr>
          <p:cNvPr id="16387" name="Picture 3" descr="C:\Users\Семен\Desktop\220px-Solomon's_W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657600"/>
            <a:ext cx="229661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err="1" smtClean="0"/>
              <a:t>Арабо</a:t>
            </a:r>
            <a:r>
              <a:rPr lang="ru-RU" sz="4000" dirty="0" smtClean="0"/>
              <a:t> – израильские войны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6324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В</a:t>
            </a:r>
            <a:r>
              <a:rPr lang="ru-RU" sz="1800" dirty="0" smtClean="0"/>
              <a:t> первые месяцы 1949 года под эгидой ООН были проведены переговоры между всеми воюющими странами</a:t>
            </a:r>
            <a:r>
              <a:rPr lang="ru-RU" sz="1800" dirty="0" smtClean="0"/>
              <a:t>. </a:t>
            </a:r>
            <a:r>
              <a:rPr lang="ru-RU" sz="1800" b="1" i="1" dirty="0" smtClean="0"/>
              <a:t>20 июля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2"/>
              </a:rPr>
              <a:t>соглашение о перемирии было достигнуто между Израилем и Сирией</a:t>
            </a:r>
            <a:r>
              <a:rPr lang="ru-RU" sz="1800" dirty="0" smtClean="0"/>
              <a:t>. Соглашение о перемирии вступило в силу 17 июля в Иерусалиме, а во всей стране – 18 июля. В результате прибрежная полоса, Галилея и вся пустыня </a:t>
            </a:r>
            <a:r>
              <a:rPr lang="ru-RU" sz="1800" dirty="0" err="1" smtClean="0"/>
              <a:t>Негев</a:t>
            </a:r>
            <a:r>
              <a:rPr lang="ru-RU" sz="1800" dirty="0" smtClean="0"/>
              <a:t> отошли к Израилю; полоса Газы – к Египту. Территория Палестины к западу от реки Иордан, не занятая израильскими войсками, оказалась под контролем </a:t>
            </a:r>
            <a:r>
              <a:rPr lang="ru-RU" sz="1800" dirty="0" err="1" smtClean="0"/>
              <a:t>Трансиордании</a:t>
            </a:r>
            <a:r>
              <a:rPr lang="ru-RU" sz="1800" dirty="0" smtClean="0"/>
              <a:t>, которая, присоединив эту территорию к себе в апреле 1950 года, получила свое современное название — Иордания. </a:t>
            </a:r>
            <a:r>
              <a:rPr lang="ru-RU" sz="1800" b="1" dirty="0" smtClean="0"/>
              <a:t>Город Иерусалим поделили на две части: западная досталась Израилю, а восточная отошла Иордании. В восточной части оказался Старый город с Храмовой горой — святым местом трех мировых религий: христианства, ислама и иудаизма. Палестинское арабское государство так и не было создано. Арабские государства продолжали считать себя находящимися в состоянии войны с Израилем; само существование Израиля рассматривалось ими как "агрессия". </a:t>
            </a:r>
            <a:r>
              <a:rPr lang="ru-RU" sz="1800" dirty="0" smtClean="0"/>
              <a:t>Это привело к эскалации конфликта</a:t>
            </a:r>
            <a:endParaRPr lang="ru-RU" sz="1800" dirty="0"/>
          </a:p>
        </p:txBody>
      </p:sp>
      <p:pic>
        <p:nvPicPr>
          <p:cNvPr id="20482" name="Picture 2" descr="C:\Users\Семен\Desktop\349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0"/>
            <a:ext cx="2286000" cy="3619500"/>
          </a:xfrm>
          <a:prstGeom prst="rect">
            <a:avLst/>
          </a:prstGeom>
          <a:noFill/>
        </p:spPr>
      </p:pic>
      <p:pic>
        <p:nvPicPr>
          <p:cNvPr id="20483" name="Picture 3" descr="C:\Users\Семен\Desktop\moshe-dayan-arabo-izrailskie-vojny-1956-1967-dnevnik-sinajskoj-kompanii-tanki-tammu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581400"/>
            <a:ext cx="2017254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Вторая арабо-израильская война 1956 г. </a:t>
            </a:r>
            <a:r>
              <a:rPr lang="ru-RU" sz="3100" dirty="0" smtClean="0"/>
              <a:t>"</a:t>
            </a:r>
            <a:r>
              <a:rPr lang="ru-RU" sz="3100" b="1" dirty="0" err="1" smtClean="0"/>
              <a:t>Суэцкая</a:t>
            </a:r>
            <a:r>
              <a:rPr lang="ru-RU" sz="3100" b="1" dirty="0" smtClean="0"/>
              <a:t> кампания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53340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Напряженность </a:t>
            </a:r>
            <a:r>
              <a:rPr lang="ru-RU" dirty="0" smtClean="0"/>
              <a:t>в регионе резко возросла в октябре 1956 года в связи с вопросом о будущем </a:t>
            </a:r>
            <a:r>
              <a:rPr lang="ru-RU" b="1" dirty="0" smtClean="0"/>
              <a:t>Суэцкого канала, который был национализирован Египтом </a:t>
            </a:r>
            <a:r>
              <a:rPr lang="ru-RU" dirty="0" smtClean="0"/>
              <a:t>26 июля того же года. Акционеры канала — Франция и Великобритания — приступили к подготовке военной операции </a:t>
            </a:r>
            <a:r>
              <a:rPr lang="ru-RU" dirty="0" smtClean="0"/>
              <a:t> против е Египта -"Мушкетер</a:t>
            </a:r>
            <a:r>
              <a:rPr lang="ru-RU" dirty="0" smtClean="0"/>
              <a:t>" — в качестве </a:t>
            </a:r>
            <a:r>
              <a:rPr lang="ru-RU" b="1" dirty="0" smtClean="0"/>
              <a:t>основной ударной силы должен был выступить Израиль.</a:t>
            </a:r>
          </a:p>
          <a:p>
            <a:pPr>
              <a:buNone/>
            </a:pPr>
            <a:r>
              <a:rPr lang="ru-RU" dirty="0" smtClean="0"/>
              <a:t>   29 </a:t>
            </a:r>
            <a:r>
              <a:rPr lang="ru-RU" dirty="0" smtClean="0"/>
              <a:t>октября 1956 года Израиль начал операцию против Египта на </a:t>
            </a:r>
            <a:r>
              <a:rPr lang="ru-RU" dirty="0" err="1" smtClean="0"/>
              <a:t>Синайском</a:t>
            </a:r>
            <a:r>
              <a:rPr lang="ru-RU" dirty="0" smtClean="0"/>
              <a:t> полуострове. На следующий день </a:t>
            </a:r>
            <a:r>
              <a:rPr lang="ru-RU" b="1" dirty="0" smtClean="0"/>
              <a:t>Англия и Франция начали бомбить Египет </a:t>
            </a:r>
            <a:r>
              <a:rPr lang="ru-RU" dirty="0" smtClean="0"/>
              <a:t>через неделю вошли в Порт-Саид. Кампания кончилась 5 ноября, когда израильские войска заняли </a:t>
            </a:r>
            <a:r>
              <a:rPr lang="ru-RU" dirty="0" err="1" smtClean="0"/>
              <a:t>Шарм‑аш‑Шейх</a:t>
            </a:r>
            <a:r>
              <a:rPr lang="ru-RU" dirty="0" smtClean="0"/>
              <a:t>. Под контролем Израиля оказался почти весь </a:t>
            </a:r>
            <a:r>
              <a:rPr lang="ru-RU" dirty="0" err="1" smtClean="0"/>
              <a:t>Синайский</a:t>
            </a:r>
            <a:r>
              <a:rPr lang="ru-RU" dirty="0" smtClean="0"/>
              <a:t> полуостров, а также Газа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В   1957 году </a:t>
            </a:r>
            <a:r>
              <a:rPr lang="ru-RU" dirty="0" smtClean="0"/>
              <a:t> </a:t>
            </a:r>
            <a:r>
              <a:rPr lang="ru-RU" dirty="0" smtClean="0"/>
              <a:t>границы между Египтом и Израилем контролировались силами ООН.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1" name="Picture 3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276600"/>
            <a:ext cx="2352675" cy="3251865"/>
          </a:xfrm>
          <a:prstGeom prst="rect">
            <a:avLst/>
          </a:prstGeom>
          <a:noFill/>
        </p:spPr>
      </p:pic>
      <p:pic>
        <p:nvPicPr>
          <p:cNvPr id="17412" name="Picture 4" descr="C:\Users\Семен\Desktop\arab-israeli-confclict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898" y="762000"/>
            <a:ext cx="360410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Поддержка СССР арабским силам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5791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1964 году по инициативе египетского президента </a:t>
            </a:r>
            <a:r>
              <a:rPr lang="ru-RU" sz="1800" b="1" u="sng" dirty="0" err="1" smtClean="0"/>
              <a:t>Гамаль</a:t>
            </a:r>
            <a:r>
              <a:rPr lang="ru-RU" sz="1800" b="1" u="sng" dirty="0" smtClean="0"/>
              <a:t> Абдель Насера </a:t>
            </a:r>
            <a:r>
              <a:rPr lang="ru-RU" sz="1800" dirty="0" smtClean="0"/>
              <a:t>была создана </a:t>
            </a:r>
            <a:r>
              <a:rPr lang="ru-RU" sz="1800" dirty="0" smtClean="0">
                <a:hlinkClick r:id="rId2"/>
              </a:rPr>
              <a:t>"Организация освобождения Палестины"</a:t>
            </a:r>
            <a:r>
              <a:rPr lang="ru-RU" sz="1800" dirty="0" smtClean="0"/>
              <a:t> (ООП). В программном документе ООП, Национальной Хартии, </a:t>
            </a:r>
            <a:r>
              <a:rPr lang="ru-RU" sz="1800" b="1" dirty="0" smtClean="0"/>
              <a:t>говорилось, что разделение Палестины и создание там еврейского государства незаконно. Ставилась задача полного освобождения территории своей родины. </a:t>
            </a:r>
            <a:r>
              <a:rPr lang="ru-RU" sz="1800" dirty="0" smtClean="0"/>
              <a:t>ООП создавалась как прообраз палестинского государства, и ее структура включала подразделения, призванные заниматься политическими, экономическими, социальными, культурными, образовательными и военными вопросами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СССР в этом конфликте стал на сторону Египта.</a:t>
            </a:r>
            <a:endParaRPr lang="ru-RU" sz="1800" dirty="0"/>
          </a:p>
        </p:txBody>
      </p:sp>
      <p:pic>
        <p:nvPicPr>
          <p:cNvPr id="18434" name="Picture 2" descr="C:\Users\Семен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14400"/>
            <a:ext cx="2428875" cy="2863022"/>
          </a:xfrm>
          <a:prstGeom prst="rect">
            <a:avLst/>
          </a:prstGeom>
          <a:noFill/>
        </p:spPr>
      </p:pic>
      <p:pic>
        <p:nvPicPr>
          <p:cNvPr id="18435" name="Picture 3" descr="C:\Users\Семен\Desktop\TASS_1152844-pic905-895x505-6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391318"/>
            <a:ext cx="3962400" cy="2232598"/>
          </a:xfrm>
          <a:prstGeom prst="rect">
            <a:avLst/>
          </a:prstGeom>
          <a:noFill/>
        </p:spPr>
      </p:pic>
      <p:pic>
        <p:nvPicPr>
          <p:cNvPr id="18436" name="Picture 4" descr="C:\Users\Семен\Desktop\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029200"/>
            <a:ext cx="2312759" cy="17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7827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После Войны за независимость Израиль оказался во враждебном арабском окружении и нуждался в сильном союзнике, которым стали для него США. С другой стороны, такие арабские страны, как Египет, Сирия и другие, установили тесные военно-политические отношения с СССР, «который был не прочь поддержать „дружественные антиимпериалистические страны“». </a:t>
            </a:r>
            <a:r>
              <a:rPr lang="ru-RU" sz="2000" b="1" dirty="0" smtClean="0"/>
              <a:t>Так Ближний Восток стал ареной «Холодной войны», </a:t>
            </a:r>
            <a:r>
              <a:rPr lang="ru-RU" sz="2000" dirty="0" smtClean="0"/>
              <a:t>а внутренняя </a:t>
            </a:r>
            <a:r>
              <a:rPr lang="ru-RU" sz="2000" dirty="0" smtClean="0"/>
              <a:t> и  </a:t>
            </a:r>
            <a:r>
              <a:rPr lang="ru-RU" sz="2000" dirty="0" smtClean="0"/>
              <a:t>внешняя политика, проводимая обеими странами, окончательно развели их по разным блокам</a:t>
            </a:r>
            <a:r>
              <a:rPr lang="ru-RU" sz="2000" dirty="0" smtClean="0"/>
              <a:t>.</a:t>
            </a:r>
            <a:r>
              <a:rPr lang="ru-RU" sz="2000" baseline="30000" dirty="0" smtClean="0"/>
              <a:t>[</a:t>
            </a:r>
            <a:endParaRPr lang="ru-RU" dirty="0"/>
          </a:p>
        </p:txBody>
      </p:sp>
      <p:pic>
        <p:nvPicPr>
          <p:cNvPr id="19458" name="Picture 2" descr="C:\Users\Семен\Desktop\image1170x530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7446595" cy="432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419</Words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Холодная война и конфликт на ближнем востоке</vt:lpstr>
      <vt:lpstr> Арабо – израильский конфликт</vt:lpstr>
      <vt:lpstr> истоки  ближневосточного конфликта</vt:lpstr>
      <vt:lpstr>Истоки  ближневосточного конфликта</vt:lpstr>
      <vt:lpstr> Арабо – израильские войны</vt:lpstr>
      <vt:lpstr>Вторая арабо-израильская война 1956 г. "Суэцкая кампания"</vt:lpstr>
      <vt:lpstr> Поддержка СССР арабским силам</vt:lpstr>
      <vt:lpstr>После Войны за независимость Израиль оказался во враждебном арабском окружении и нуждался в сильном союзнике, которым стали для него США. С другой стороны, такие арабские страны, как Египет, Сирия и другие, установили тесные военно-политические отношения с СССР, «который был не прочь поддержать „дружественные антиимпериалистические страны“». Так Ближний Восток стал ареной «Холодной войны», а внутренняя  и  внешняя политика, проводимая обеими странами, окончательно развели их по разным блокам.[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Холодная война</dc:title>
  <dc:creator>Семен</dc:creator>
  <cp:lastModifiedBy>Семен</cp:lastModifiedBy>
  <cp:revision>12</cp:revision>
  <dcterms:created xsi:type="dcterms:W3CDTF">2022-01-21T23:02:52Z</dcterms:created>
  <dcterms:modified xsi:type="dcterms:W3CDTF">2022-01-22T00:40:09Z</dcterms:modified>
</cp:coreProperties>
</file>