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59" r:id="rId7"/>
    <p:sldId id="261" r:id="rId8"/>
    <p:sldId id="262" r:id="rId9"/>
    <p:sldId id="263" r:id="rId10"/>
    <p:sldId id="264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7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3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2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8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8F7E-EC66-416A-8453-5727393FF35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4987-0C4C-4DDD-A579-84A9DFEE8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ЕГЭ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Электродинамика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37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18" y="474998"/>
            <a:ext cx="11513197" cy="50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21" y="589948"/>
            <a:ext cx="11268158" cy="55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1316857"/>
            <a:ext cx="11777488" cy="35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9" y="148281"/>
            <a:ext cx="6379803" cy="63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76" y="449826"/>
            <a:ext cx="9023970" cy="560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40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515" t="23144" r="24798" b="29032"/>
          <a:stretch/>
        </p:blipFill>
        <p:spPr>
          <a:xfrm>
            <a:off x="973122" y="558393"/>
            <a:ext cx="10184236" cy="49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0" y="230659"/>
            <a:ext cx="11907566" cy="62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396" y="365125"/>
            <a:ext cx="8775207" cy="63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16" y="1227437"/>
            <a:ext cx="10914684" cy="36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2" y="275782"/>
            <a:ext cx="9978670" cy="60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" y="1519517"/>
            <a:ext cx="11089668" cy="24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41" y="645952"/>
            <a:ext cx="10592691" cy="51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3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Подготовка к ЕГЭ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2022</dc:title>
  <dc:creator>Zeleny</dc:creator>
  <cp:lastModifiedBy>Zeleny</cp:lastModifiedBy>
  <cp:revision>10</cp:revision>
  <dcterms:created xsi:type="dcterms:W3CDTF">2022-04-17T17:42:01Z</dcterms:created>
  <dcterms:modified xsi:type="dcterms:W3CDTF">2022-04-17T18:34:58Z</dcterms:modified>
</cp:coreProperties>
</file>