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617D16-39EC-4341-BE73-128BE8C39212}" type="doc">
      <dgm:prSet loTypeId="urn:microsoft.com/office/officeart/2005/8/layout/vList5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E51389B-86A6-4EC1-BEC6-B198AFCB27E6}">
      <dgm:prSet phldrT="[Текст]"/>
      <dgm:spPr/>
      <dgm:t>
        <a:bodyPr/>
        <a:lstStyle/>
        <a:p>
          <a:r>
            <a:rPr lang="ru-RU" dirty="0"/>
            <a:t>любопытство</a:t>
          </a:r>
        </a:p>
      </dgm:t>
    </dgm:pt>
    <dgm:pt modelId="{D1BA738D-EC36-4559-ADE0-6C51A9FC2280}" type="parTrans" cxnId="{57BA811C-1E21-4735-AD79-927DA5924FDF}">
      <dgm:prSet/>
      <dgm:spPr/>
      <dgm:t>
        <a:bodyPr/>
        <a:lstStyle/>
        <a:p>
          <a:endParaRPr lang="ru-RU"/>
        </a:p>
      </dgm:t>
    </dgm:pt>
    <dgm:pt modelId="{6AEFD952-86F2-4748-ABCE-951C1AC118E1}" type="sibTrans" cxnId="{57BA811C-1E21-4735-AD79-927DA5924FDF}">
      <dgm:prSet/>
      <dgm:spPr/>
      <dgm:t>
        <a:bodyPr/>
        <a:lstStyle/>
        <a:p>
          <a:endParaRPr lang="ru-RU"/>
        </a:p>
      </dgm:t>
    </dgm:pt>
    <dgm:pt modelId="{5EA23CB0-72A3-4A1C-B196-CC9B9E654F33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bg2">
                  <a:lumMod val="25000"/>
                </a:schemeClr>
              </a:solidFill>
            </a:rPr>
            <a:t>желание зрителя узнать неизвестное</a:t>
          </a:r>
        </a:p>
      </dgm:t>
    </dgm:pt>
    <dgm:pt modelId="{DA262B61-290B-4E0D-B7BB-4DA61C981266}" type="parTrans" cxnId="{0834D45D-D34C-40E1-BC53-3C251CC8A0EF}">
      <dgm:prSet/>
      <dgm:spPr/>
      <dgm:t>
        <a:bodyPr/>
        <a:lstStyle/>
        <a:p>
          <a:endParaRPr lang="ru-RU"/>
        </a:p>
      </dgm:t>
    </dgm:pt>
    <dgm:pt modelId="{597496B8-5A53-4628-9DF4-3CA4AB01EF0E}" type="sibTrans" cxnId="{0834D45D-D34C-40E1-BC53-3C251CC8A0EF}">
      <dgm:prSet/>
      <dgm:spPr/>
      <dgm:t>
        <a:bodyPr/>
        <a:lstStyle/>
        <a:p>
          <a:endParaRPr lang="ru-RU"/>
        </a:p>
      </dgm:t>
    </dgm:pt>
    <dgm:pt modelId="{862C6927-C50A-48B8-9FA6-6203F6DE3698}">
      <dgm:prSet phldrT="[Текст]"/>
      <dgm:spPr/>
      <dgm:t>
        <a:bodyPr/>
        <a:lstStyle/>
        <a:p>
          <a:r>
            <a:rPr lang="ru-RU" dirty="0"/>
            <a:t>беспокойство</a:t>
          </a:r>
        </a:p>
      </dgm:t>
    </dgm:pt>
    <dgm:pt modelId="{586E4792-8E28-4999-A154-5D0B2E46CD4D}" type="parTrans" cxnId="{B8B7CB57-8AC1-4204-9EF0-17CDBB8BF4FC}">
      <dgm:prSet/>
      <dgm:spPr/>
      <dgm:t>
        <a:bodyPr/>
        <a:lstStyle/>
        <a:p>
          <a:endParaRPr lang="ru-RU"/>
        </a:p>
      </dgm:t>
    </dgm:pt>
    <dgm:pt modelId="{74112894-C716-41A4-ADB4-5E22F25319FE}" type="sibTrans" cxnId="{B8B7CB57-8AC1-4204-9EF0-17CDBB8BF4FC}">
      <dgm:prSet/>
      <dgm:spPr/>
      <dgm:t>
        <a:bodyPr/>
        <a:lstStyle/>
        <a:p>
          <a:endParaRPr lang="ru-RU"/>
        </a:p>
      </dgm:t>
    </dgm:pt>
    <dgm:pt modelId="{DA742963-791A-48D4-870D-4ED80387F021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bg2">
                  <a:lumMod val="25000"/>
                </a:schemeClr>
              </a:solidFill>
            </a:rPr>
            <a:t>переживание за героя</a:t>
          </a:r>
        </a:p>
      </dgm:t>
    </dgm:pt>
    <dgm:pt modelId="{49A18A00-5682-48CD-9DF8-ADA2168C5971}" type="parTrans" cxnId="{AA7A0450-6091-474B-99AA-6B8274D034B0}">
      <dgm:prSet/>
      <dgm:spPr/>
      <dgm:t>
        <a:bodyPr/>
        <a:lstStyle/>
        <a:p>
          <a:endParaRPr lang="ru-RU"/>
        </a:p>
      </dgm:t>
    </dgm:pt>
    <dgm:pt modelId="{8883787A-AE3B-468A-9E3C-B18F3709D279}" type="sibTrans" cxnId="{AA7A0450-6091-474B-99AA-6B8274D034B0}">
      <dgm:prSet/>
      <dgm:spPr/>
      <dgm:t>
        <a:bodyPr/>
        <a:lstStyle/>
        <a:p>
          <a:endParaRPr lang="ru-RU"/>
        </a:p>
      </dgm:t>
    </dgm:pt>
    <dgm:pt modelId="{3F2F3F7F-3FEF-4C3B-BD6E-A9EEAB82E04F}">
      <dgm:prSet phldrT="[Текст]"/>
      <dgm:spPr/>
      <dgm:t>
        <a:bodyPr/>
        <a:lstStyle/>
        <a:p>
          <a:r>
            <a:rPr lang="ru-RU" dirty="0" err="1"/>
            <a:t>саспенс</a:t>
          </a:r>
          <a:endParaRPr lang="ru-RU" dirty="0"/>
        </a:p>
      </dgm:t>
    </dgm:pt>
    <dgm:pt modelId="{56B17253-8064-4C83-8122-95C29927A4A3}" type="parTrans" cxnId="{E295168A-8015-491D-9E5D-1261E1BD9DD3}">
      <dgm:prSet/>
      <dgm:spPr/>
      <dgm:t>
        <a:bodyPr/>
        <a:lstStyle/>
        <a:p>
          <a:endParaRPr lang="ru-RU"/>
        </a:p>
      </dgm:t>
    </dgm:pt>
    <dgm:pt modelId="{483D48FA-9A7B-49C7-ABAB-78A9B2629CC9}" type="sibTrans" cxnId="{E295168A-8015-491D-9E5D-1261E1BD9DD3}">
      <dgm:prSet/>
      <dgm:spPr/>
      <dgm:t>
        <a:bodyPr/>
        <a:lstStyle/>
        <a:p>
          <a:endParaRPr lang="ru-RU"/>
        </a:p>
      </dgm:t>
    </dgm:pt>
    <dgm:pt modelId="{141B6EC7-4A0B-4C0B-B973-4C9538F567CE}">
      <dgm:prSet phldrT="[Текст]"/>
      <dgm:spPr/>
      <dgm:t>
        <a:bodyPr/>
        <a:lstStyle/>
        <a:p>
          <a:pPr algn="just"/>
          <a:r>
            <a:rPr lang="ru-RU" dirty="0">
              <a:solidFill>
                <a:schemeClr val="bg2">
                  <a:lumMod val="25000"/>
                </a:schemeClr>
              </a:solidFill>
            </a:rPr>
            <a:t>эмоции</a:t>
          </a:r>
        </a:p>
      </dgm:t>
    </dgm:pt>
    <dgm:pt modelId="{24DB8674-D4AC-46FD-A1A4-D15C4140AD59}" type="parTrans" cxnId="{2971D4B0-21E1-4AD9-B256-7AA1E123789C}">
      <dgm:prSet/>
      <dgm:spPr/>
      <dgm:t>
        <a:bodyPr/>
        <a:lstStyle/>
        <a:p>
          <a:endParaRPr lang="ru-RU"/>
        </a:p>
      </dgm:t>
    </dgm:pt>
    <dgm:pt modelId="{C8001AE9-CA03-45EA-97D0-03DE412D7AFF}" type="sibTrans" cxnId="{2971D4B0-21E1-4AD9-B256-7AA1E123789C}">
      <dgm:prSet/>
      <dgm:spPr/>
      <dgm:t>
        <a:bodyPr/>
        <a:lstStyle/>
        <a:p>
          <a:endParaRPr lang="ru-RU"/>
        </a:p>
      </dgm:t>
    </dgm:pt>
    <dgm:pt modelId="{7DEC4A34-C550-47DE-A094-8E2AC6773FD2}" type="pres">
      <dgm:prSet presAssocID="{51617D16-39EC-4341-BE73-128BE8C39212}" presName="Name0" presStyleCnt="0">
        <dgm:presLayoutVars>
          <dgm:dir/>
          <dgm:animLvl val="lvl"/>
          <dgm:resizeHandles val="exact"/>
        </dgm:presLayoutVars>
      </dgm:prSet>
      <dgm:spPr/>
    </dgm:pt>
    <dgm:pt modelId="{7F411852-45FF-4A47-8CDC-1A3FF7740E0A}" type="pres">
      <dgm:prSet presAssocID="{DE51389B-86A6-4EC1-BEC6-B198AFCB27E6}" presName="linNode" presStyleCnt="0"/>
      <dgm:spPr/>
    </dgm:pt>
    <dgm:pt modelId="{BA7ECD63-1916-4ADC-A389-F6E7E4A558C0}" type="pres">
      <dgm:prSet presAssocID="{DE51389B-86A6-4EC1-BEC6-B198AFCB27E6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7C73EEE-4999-442E-BCEE-670274DDA037}" type="pres">
      <dgm:prSet presAssocID="{DE51389B-86A6-4EC1-BEC6-B198AFCB27E6}" presName="descendantText" presStyleLbl="alignAccFollowNode1" presStyleIdx="0" presStyleCnt="3">
        <dgm:presLayoutVars>
          <dgm:bulletEnabled val="1"/>
        </dgm:presLayoutVars>
      </dgm:prSet>
      <dgm:spPr/>
    </dgm:pt>
    <dgm:pt modelId="{636EA56C-258F-4B23-8363-99E39D27E485}" type="pres">
      <dgm:prSet presAssocID="{6AEFD952-86F2-4748-ABCE-951C1AC118E1}" presName="sp" presStyleCnt="0"/>
      <dgm:spPr/>
    </dgm:pt>
    <dgm:pt modelId="{0A787125-D324-49A8-8C29-E0CBE5ADF040}" type="pres">
      <dgm:prSet presAssocID="{862C6927-C50A-48B8-9FA6-6203F6DE3698}" presName="linNode" presStyleCnt="0"/>
      <dgm:spPr/>
    </dgm:pt>
    <dgm:pt modelId="{9FE1FBE9-3500-4C7F-8DDF-96B4537B8821}" type="pres">
      <dgm:prSet presAssocID="{862C6927-C50A-48B8-9FA6-6203F6DE3698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D9F0C93-031A-4C0B-80C0-735699B9AD71}" type="pres">
      <dgm:prSet presAssocID="{862C6927-C50A-48B8-9FA6-6203F6DE3698}" presName="descendantText" presStyleLbl="alignAccFollowNode1" presStyleIdx="1" presStyleCnt="3">
        <dgm:presLayoutVars>
          <dgm:bulletEnabled val="1"/>
        </dgm:presLayoutVars>
      </dgm:prSet>
      <dgm:spPr/>
    </dgm:pt>
    <dgm:pt modelId="{9BFF1044-8165-48FD-9B77-6DB9AEA465BD}" type="pres">
      <dgm:prSet presAssocID="{74112894-C716-41A4-ADB4-5E22F25319FE}" presName="sp" presStyleCnt="0"/>
      <dgm:spPr/>
    </dgm:pt>
    <dgm:pt modelId="{D1B9342C-D2D6-43AE-8A6B-3BA3E99D61D1}" type="pres">
      <dgm:prSet presAssocID="{3F2F3F7F-3FEF-4C3B-BD6E-A9EEAB82E04F}" presName="linNode" presStyleCnt="0"/>
      <dgm:spPr/>
    </dgm:pt>
    <dgm:pt modelId="{5E2C95FA-5C08-42B0-9A6F-7BE198D5268D}" type="pres">
      <dgm:prSet presAssocID="{3F2F3F7F-3FEF-4C3B-BD6E-A9EEAB82E04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380D0A7-8F8C-461F-905A-2A0EAC04204E}" type="pres">
      <dgm:prSet presAssocID="{3F2F3F7F-3FEF-4C3B-BD6E-A9EEAB82E04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5091819-7D88-4C05-B6D7-903FB9EFFFC9}" type="presOf" srcId="{862C6927-C50A-48B8-9FA6-6203F6DE3698}" destId="{9FE1FBE9-3500-4C7F-8DDF-96B4537B8821}" srcOrd="0" destOrd="0" presId="urn:microsoft.com/office/officeart/2005/8/layout/vList5"/>
    <dgm:cxn modelId="{57BA811C-1E21-4735-AD79-927DA5924FDF}" srcId="{51617D16-39EC-4341-BE73-128BE8C39212}" destId="{DE51389B-86A6-4EC1-BEC6-B198AFCB27E6}" srcOrd="0" destOrd="0" parTransId="{D1BA738D-EC36-4559-ADE0-6C51A9FC2280}" sibTransId="{6AEFD952-86F2-4748-ABCE-951C1AC118E1}"/>
    <dgm:cxn modelId="{0834D45D-D34C-40E1-BC53-3C251CC8A0EF}" srcId="{DE51389B-86A6-4EC1-BEC6-B198AFCB27E6}" destId="{5EA23CB0-72A3-4A1C-B196-CC9B9E654F33}" srcOrd="0" destOrd="0" parTransId="{DA262B61-290B-4E0D-B7BB-4DA61C981266}" sibTransId="{597496B8-5A53-4628-9DF4-3CA4AB01EF0E}"/>
    <dgm:cxn modelId="{D6AA5F5F-9351-4231-89FA-0B9A3B456FAB}" type="presOf" srcId="{141B6EC7-4A0B-4C0B-B973-4C9538F567CE}" destId="{7380D0A7-8F8C-461F-905A-2A0EAC04204E}" srcOrd="0" destOrd="0" presId="urn:microsoft.com/office/officeart/2005/8/layout/vList5"/>
    <dgm:cxn modelId="{56FBCB4F-187D-4E86-9E50-4890CAB7C654}" type="presOf" srcId="{51617D16-39EC-4341-BE73-128BE8C39212}" destId="{7DEC4A34-C550-47DE-A094-8E2AC6773FD2}" srcOrd="0" destOrd="0" presId="urn:microsoft.com/office/officeart/2005/8/layout/vList5"/>
    <dgm:cxn modelId="{AA7A0450-6091-474B-99AA-6B8274D034B0}" srcId="{862C6927-C50A-48B8-9FA6-6203F6DE3698}" destId="{DA742963-791A-48D4-870D-4ED80387F021}" srcOrd="0" destOrd="0" parTransId="{49A18A00-5682-48CD-9DF8-ADA2168C5971}" sibTransId="{8883787A-AE3B-468A-9E3C-B18F3709D279}"/>
    <dgm:cxn modelId="{B8B7CB57-8AC1-4204-9EF0-17CDBB8BF4FC}" srcId="{51617D16-39EC-4341-BE73-128BE8C39212}" destId="{862C6927-C50A-48B8-9FA6-6203F6DE3698}" srcOrd="1" destOrd="0" parTransId="{586E4792-8E28-4999-A154-5D0B2E46CD4D}" sibTransId="{74112894-C716-41A4-ADB4-5E22F25319FE}"/>
    <dgm:cxn modelId="{FA49E27F-428C-4FD6-B7F3-87629A966A07}" type="presOf" srcId="{DA742963-791A-48D4-870D-4ED80387F021}" destId="{BD9F0C93-031A-4C0B-80C0-735699B9AD71}" srcOrd="0" destOrd="0" presId="urn:microsoft.com/office/officeart/2005/8/layout/vList5"/>
    <dgm:cxn modelId="{E295168A-8015-491D-9E5D-1261E1BD9DD3}" srcId="{51617D16-39EC-4341-BE73-128BE8C39212}" destId="{3F2F3F7F-3FEF-4C3B-BD6E-A9EEAB82E04F}" srcOrd="2" destOrd="0" parTransId="{56B17253-8064-4C83-8122-95C29927A4A3}" sibTransId="{483D48FA-9A7B-49C7-ABAB-78A9B2629CC9}"/>
    <dgm:cxn modelId="{7F9F1099-0873-4991-B47A-12B3FF13F510}" type="presOf" srcId="{DE51389B-86A6-4EC1-BEC6-B198AFCB27E6}" destId="{BA7ECD63-1916-4ADC-A389-F6E7E4A558C0}" srcOrd="0" destOrd="0" presId="urn:microsoft.com/office/officeart/2005/8/layout/vList5"/>
    <dgm:cxn modelId="{39639BA7-22CB-4411-9266-0AD3B3BE1808}" type="presOf" srcId="{5EA23CB0-72A3-4A1C-B196-CC9B9E654F33}" destId="{C7C73EEE-4999-442E-BCEE-670274DDA037}" srcOrd="0" destOrd="0" presId="urn:microsoft.com/office/officeart/2005/8/layout/vList5"/>
    <dgm:cxn modelId="{2971D4B0-21E1-4AD9-B256-7AA1E123789C}" srcId="{3F2F3F7F-3FEF-4C3B-BD6E-A9EEAB82E04F}" destId="{141B6EC7-4A0B-4C0B-B973-4C9538F567CE}" srcOrd="0" destOrd="0" parTransId="{24DB8674-D4AC-46FD-A1A4-D15C4140AD59}" sibTransId="{C8001AE9-CA03-45EA-97D0-03DE412D7AFF}"/>
    <dgm:cxn modelId="{BFA89DC4-1B68-471D-9735-D5C6B88FF67C}" type="presOf" srcId="{3F2F3F7F-3FEF-4C3B-BD6E-A9EEAB82E04F}" destId="{5E2C95FA-5C08-42B0-9A6F-7BE198D5268D}" srcOrd="0" destOrd="0" presId="urn:microsoft.com/office/officeart/2005/8/layout/vList5"/>
    <dgm:cxn modelId="{DBDB0A05-60DD-4E0F-9B75-283E12C52F90}" type="presParOf" srcId="{7DEC4A34-C550-47DE-A094-8E2AC6773FD2}" destId="{7F411852-45FF-4A47-8CDC-1A3FF7740E0A}" srcOrd="0" destOrd="0" presId="urn:microsoft.com/office/officeart/2005/8/layout/vList5"/>
    <dgm:cxn modelId="{7E75DEC3-E913-497D-BA76-4BBFB404D6F4}" type="presParOf" srcId="{7F411852-45FF-4A47-8CDC-1A3FF7740E0A}" destId="{BA7ECD63-1916-4ADC-A389-F6E7E4A558C0}" srcOrd="0" destOrd="0" presId="urn:microsoft.com/office/officeart/2005/8/layout/vList5"/>
    <dgm:cxn modelId="{BC0C8D0C-5F32-4656-9559-6CDEBD514952}" type="presParOf" srcId="{7F411852-45FF-4A47-8CDC-1A3FF7740E0A}" destId="{C7C73EEE-4999-442E-BCEE-670274DDA037}" srcOrd="1" destOrd="0" presId="urn:microsoft.com/office/officeart/2005/8/layout/vList5"/>
    <dgm:cxn modelId="{485CB174-A10E-469A-BA8F-C0735FEDADE4}" type="presParOf" srcId="{7DEC4A34-C550-47DE-A094-8E2AC6773FD2}" destId="{636EA56C-258F-4B23-8363-99E39D27E485}" srcOrd="1" destOrd="0" presId="urn:microsoft.com/office/officeart/2005/8/layout/vList5"/>
    <dgm:cxn modelId="{ABE78A07-D68F-4E5B-A1A4-D35B6D420028}" type="presParOf" srcId="{7DEC4A34-C550-47DE-A094-8E2AC6773FD2}" destId="{0A787125-D324-49A8-8C29-E0CBE5ADF040}" srcOrd="2" destOrd="0" presId="urn:microsoft.com/office/officeart/2005/8/layout/vList5"/>
    <dgm:cxn modelId="{FA9D7C9C-00DF-490D-A060-6F14A98D3E73}" type="presParOf" srcId="{0A787125-D324-49A8-8C29-E0CBE5ADF040}" destId="{9FE1FBE9-3500-4C7F-8DDF-96B4537B8821}" srcOrd="0" destOrd="0" presId="urn:microsoft.com/office/officeart/2005/8/layout/vList5"/>
    <dgm:cxn modelId="{B8E1FE07-654D-4DEA-B30F-C4CF1699EB14}" type="presParOf" srcId="{0A787125-D324-49A8-8C29-E0CBE5ADF040}" destId="{BD9F0C93-031A-4C0B-80C0-735699B9AD71}" srcOrd="1" destOrd="0" presId="urn:microsoft.com/office/officeart/2005/8/layout/vList5"/>
    <dgm:cxn modelId="{393BBF71-1185-4E16-A5B8-27DAA1BF1F26}" type="presParOf" srcId="{7DEC4A34-C550-47DE-A094-8E2AC6773FD2}" destId="{9BFF1044-8165-48FD-9B77-6DB9AEA465BD}" srcOrd="3" destOrd="0" presId="urn:microsoft.com/office/officeart/2005/8/layout/vList5"/>
    <dgm:cxn modelId="{9E5D2A85-B40F-4DB3-9F1F-7DF8545C45D4}" type="presParOf" srcId="{7DEC4A34-C550-47DE-A094-8E2AC6773FD2}" destId="{D1B9342C-D2D6-43AE-8A6B-3BA3E99D61D1}" srcOrd="4" destOrd="0" presId="urn:microsoft.com/office/officeart/2005/8/layout/vList5"/>
    <dgm:cxn modelId="{BCB70E38-4D02-4D15-A276-AF56E344D975}" type="presParOf" srcId="{D1B9342C-D2D6-43AE-8A6B-3BA3E99D61D1}" destId="{5E2C95FA-5C08-42B0-9A6F-7BE198D5268D}" srcOrd="0" destOrd="0" presId="urn:microsoft.com/office/officeart/2005/8/layout/vList5"/>
    <dgm:cxn modelId="{BB5B6A0A-1CBD-4C4A-845C-BC59A9EACEE1}" type="presParOf" srcId="{D1B9342C-D2D6-43AE-8A6B-3BA3E99D61D1}" destId="{7380D0A7-8F8C-461F-905A-2A0EAC04204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73EEE-4999-442E-BCEE-670274DDA037}">
      <dsp:nvSpPr>
        <dsp:cNvPr id="0" name=""/>
        <dsp:cNvSpPr/>
      </dsp:nvSpPr>
      <dsp:spPr>
        <a:xfrm rot="5400000">
          <a:off x="5113638" y="-1883925"/>
          <a:ext cx="1334249" cy="544071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700" kern="1200" dirty="0">
              <a:solidFill>
                <a:schemeClr val="bg2">
                  <a:lumMod val="25000"/>
                </a:schemeClr>
              </a:solidFill>
            </a:rPr>
            <a:t>желание зрителя узнать неизвестное</a:t>
          </a:r>
        </a:p>
      </dsp:txBody>
      <dsp:txXfrm rot="-5400000">
        <a:off x="3060404" y="234442"/>
        <a:ext cx="5375585" cy="1203983"/>
      </dsp:txXfrm>
    </dsp:sp>
    <dsp:sp modelId="{BA7ECD63-1916-4ADC-A389-F6E7E4A558C0}">
      <dsp:nvSpPr>
        <dsp:cNvPr id="0" name=""/>
        <dsp:cNvSpPr/>
      </dsp:nvSpPr>
      <dsp:spPr>
        <a:xfrm>
          <a:off x="0" y="2526"/>
          <a:ext cx="3060403" cy="166781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любопытство</a:t>
          </a:r>
        </a:p>
      </dsp:txBody>
      <dsp:txXfrm>
        <a:off x="81416" y="83942"/>
        <a:ext cx="2897571" cy="1504980"/>
      </dsp:txXfrm>
    </dsp:sp>
    <dsp:sp modelId="{BD9F0C93-031A-4C0B-80C0-735699B9AD71}">
      <dsp:nvSpPr>
        <dsp:cNvPr id="0" name=""/>
        <dsp:cNvSpPr/>
      </dsp:nvSpPr>
      <dsp:spPr>
        <a:xfrm rot="5400000">
          <a:off x="5113638" y="-132723"/>
          <a:ext cx="1334249" cy="5440718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700" kern="1200" dirty="0">
              <a:solidFill>
                <a:schemeClr val="bg2">
                  <a:lumMod val="25000"/>
                </a:schemeClr>
              </a:solidFill>
            </a:rPr>
            <a:t>переживание за героя</a:t>
          </a:r>
        </a:p>
      </dsp:txBody>
      <dsp:txXfrm rot="-5400000">
        <a:off x="3060404" y="1985644"/>
        <a:ext cx="5375585" cy="1203983"/>
      </dsp:txXfrm>
    </dsp:sp>
    <dsp:sp modelId="{9FE1FBE9-3500-4C7F-8DDF-96B4537B8821}">
      <dsp:nvSpPr>
        <dsp:cNvPr id="0" name=""/>
        <dsp:cNvSpPr/>
      </dsp:nvSpPr>
      <dsp:spPr>
        <a:xfrm>
          <a:off x="0" y="1753729"/>
          <a:ext cx="3060403" cy="166781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/>
            <a:t>беспокойство</a:t>
          </a:r>
        </a:p>
      </dsp:txBody>
      <dsp:txXfrm>
        <a:off x="81416" y="1835145"/>
        <a:ext cx="2897571" cy="1504980"/>
      </dsp:txXfrm>
    </dsp:sp>
    <dsp:sp modelId="{7380D0A7-8F8C-461F-905A-2A0EAC04204E}">
      <dsp:nvSpPr>
        <dsp:cNvPr id="0" name=""/>
        <dsp:cNvSpPr/>
      </dsp:nvSpPr>
      <dsp:spPr>
        <a:xfrm rot="5400000">
          <a:off x="5113638" y="1618479"/>
          <a:ext cx="1334249" cy="54407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285750" lvl="1" indent="-285750" algn="just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700" kern="1200" dirty="0">
              <a:solidFill>
                <a:schemeClr val="bg2">
                  <a:lumMod val="25000"/>
                </a:schemeClr>
              </a:solidFill>
            </a:rPr>
            <a:t>эмоции</a:t>
          </a:r>
        </a:p>
      </dsp:txBody>
      <dsp:txXfrm rot="-5400000">
        <a:off x="3060404" y="3736847"/>
        <a:ext cx="5375585" cy="1203983"/>
      </dsp:txXfrm>
    </dsp:sp>
    <dsp:sp modelId="{5E2C95FA-5C08-42B0-9A6F-7BE198D5268D}">
      <dsp:nvSpPr>
        <dsp:cNvPr id="0" name=""/>
        <dsp:cNvSpPr/>
      </dsp:nvSpPr>
      <dsp:spPr>
        <a:xfrm>
          <a:off x="0" y="3504932"/>
          <a:ext cx="3060403" cy="166781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300" kern="1200" dirty="0" err="1"/>
            <a:t>саспенс</a:t>
          </a:r>
          <a:endParaRPr lang="ru-RU" sz="3300" kern="1200" dirty="0"/>
        </a:p>
      </dsp:txBody>
      <dsp:txXfrm>
        <a:off x="81416" y="3586348"/>
        <a:ext cx="2897571" cy="1504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B2E9-7DBB-40C8-82C9-061C848953C9}" type="datetimeFigureOut">
              <a:rPr lang="ru-RU" smtClean="0"/>
              <a:t>10.12.2023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040C-61E4-450E-B60A-DE59FD6D50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Сочинение по повести Н.В. Гоголя «Шинель»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i="1" dirty="0">
                <a:solidFill>
                  <a:schemeClr val="bg2">
                    <a:lumMod val="25000"/>
                  </a:schemeClr>
                </a:solidFill>
              </a:rPr>
              <a:t>В жанре киносценария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301931-94CF-43EE-8766-32972897C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Домашнее задание (на следующий урок)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23C5BD-87B6-4E03-98A1-672CEC63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Стр. 267- 271, прочитать материалы, задание по вариантам (пересказ):</a:t>
            </a:r>
          </a:p>
          <a:p>
            <a:pPr algn="just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1 вар. Порядки в Спасском</a:t>
            </a:r>
          </a:p>
          <a:p>
            <a:pPr algn="just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2 вар. История с </a:t>
            </a:r>
            <a:r>
              <a:rPr lang="ru-RU">
                <a:solidFill>
                  <a:schemeClr val="bg1">
                    <a:lumMod val="50000"/>
                  </a:schemeClr>
                </a:solidFill>
              </a:rPr>
              <a:t>Лушей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Инд. Характеристика книги Тургенева «Записки охотника»</a:t>
            </a:r>
          </a:p>
        </p:txBody>
      </p:sp>
    </p:spTree>
    <p:extLst>
      <p:ext uri="{BB962C8B-B14F-4D97-AF65-F5344CB8AC3E}">
        <p14:creationId xmlns:p14="http://schemas.microsoft.com/office/powerpoint/2010/main" val="154850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Киносценарий</a:t>
            </a:r>
            <a:r>
              <a:rPr lang="ru-RU" dirty="0"/>
              <a:t>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- это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  </a:t>
            </a:r>
            <a:r>
              <a:rPr lang="ru-RU" sz="4400" i="1" dirty="0">
                <a:solidFill>
                  <a:schemeClr val="bg2">
                    <a:lumMod val="25000"/>
                  </a:schemeClr>
                </a:solidFill>
              </a:rPr>
              <a:t>литературное произведение, по которому ставится фильм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Признаки хорошего киносценария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397000"/>
          <a:ext cx="8501122" cy="5175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 сценарии нужно учесть: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/>
          </a:bodyPr>
          <a:lstStyle/>
          <a:p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время и место действия</a:t>
            </a:r>
          </a:p>
          <a:p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антагонисты </a:t>
            </a:r>
          </a:p>
          <a:p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диалог, монолог</a:t>
            </a:r>
          </a:p>
          <a:p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музыка (или её отсутствие)</a:t>
            </a:r>
          </a:p>
          <a:p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детали, которые будут в кадре</a:t>
            </a:r>
          </a:p>
          <a:p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глаголы в форме настоящего времени</a:t>
            </a:r>
          </a:p>
          <a:p>
            <a:pPr>
              <a:buNone/>
            </a:pPr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Для оператора прописать планы: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rmAutofit/>
          </a:bodyPr>
          <a:lstStyle/>
          <a:p>
            <a:pPr algn="just"/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Общий – широкий обзор сцены</a:t>
            </a:r>
          </a:p>
          <a:p>
            <a:pPr algn="just"/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Дальний – приближение героя к зрителю</a:t>
            </a:r>
          </a:p>
          <a:p>
            <a:pPr algn="just"/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Средний – человек от бедра и выше</a:t>
            </a:r>
          </a:p>
          <a:p>
            <a:pPr algn="just"/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Крупный – предмет или лицо героя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Пример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/>
              <a:t>     </a:t>
            </a:r>
            <a:r>
              <a:rPr lang="ru-RU" i="1" dirty="0">
                <a:solidFill>
                  <a:schemeClr val="bg2">
                    <a:lumMod val="25000"/>
                  </a:schemeClr>
                </a:solidFill>
              </a:rPr>
              <a:t>Вдруг почувствовал значительное лицо, что его ухватил кто-то весьма крепко за воротник. Обернувшись, он заметил человека небольшого роста, в старом поношенном вицмундире, и не без ужаса узнал в нем Акакия Акакиевича. Лицо чиновника было бледно, как снег, и глядело совершенным мертвецом. Но ужас значительного лица превзошел все границы, когда он увидел, что рот мертвеца покривился и, пахнувши на него страшно могилою, произнес такие речи: «А! так вот ты наконец! наконец я тебя того, поймал за воротник! твоей-то шинели мне и нужно! не похлопотал об моей, да еще и распек, — отдавай же теперь свою!» Бедное значительное лицо чуть не умер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6286544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i="1" dirty="0"/>
              <a:t>  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Общий план</a:t>
            </a:r>
            <a:r>
              <a:rPr lang="ru-RU" sz="3600" i="1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Зима. Ночь. Улица Санкт-Петербурга. Фонари тускло светят. Метель. Слышен вой ветра. </a:t>
            </a:r>
          </a:p>
          <a:p>
            <a:pPr algn="just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Средний план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. По улице мчатся сани с одиноким седоком, одетым в шинель. </a:t>
            </a:r>
          </a:p>
          <a:p>
            <a:pPr algn="just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Средний план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. Тихая тревожная музыка. Лицо седока становится испуганным, герой оборачивается. </a:t>
            </a:r>
          </a:p>
          <a:p>
            <a:pPr algn="just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Крупный план.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В кадре рука мертвеца со скрюченными пальцами, держащаяся за воротник шинели.</a:t>
            </a:r>
          </a:p>
          <a:p>
            <a:pPr algn="just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  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Средний план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. Музыка становится громче. За рукой в кадре появляется фигура мертвеца, одетого в поношенный вицмундир.</a:t>
            </a:r>
          </a:p>
          <a:p>
            <a:pPr algn="just">
              <a:buNone/>
            </a:pP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     </a:t>
            </a:r>
            <a:r>
              <a:rPr lang="ru-RU" sz="3600" i="1" dirty="0">
                <a:solidFill>
                  <a:schemeClr val="accent2">
                    <a:lumMod val="75000"/>
                  </a:schemeClr>
                </a:solidFill>
              </a:rPr>
              <a:t>Крупный план</a:t>
            </a:r>
            <a:r>
              <a:rPr lang="ru-RU" sz="3600" dirty="0">
                <a:solidFill>
                  <a:schemeClr val="bg2">
                    <a:lumMod val="25000"/>
                  </a:schemeClr>
                </a:solidFill>
              </a:rPr>
              <a:t>. Лицо мертвеца, бледное, как снег. Рот мертвеца кривится, открывается.</a:t>
            </a:r>
            <a:r>
              <a:rPr lang="ru-RU" sz="3600" dirty="0"/>
              <a:t>  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/>
              <a:t>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607223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/>
              <a:t> 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Средний план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Седок застыл и в ужасе смотрит на мертвеца. Музыка затихает. </a:t>
            </a:r>
          </a:p>
          <a:p>
            <a:pPr algn="just">
              <a:buNone/>
            </a:pPr>
            <a:r>
              <a:rPr lang="ru-RU" dirty="0"/>
              <a:t>   </a:t>
            </a:r>
            <a:r>
              <a:rPr lang="ru-RU" i="1" dirty="0">
                <a:solidFill>
                  <a:schemeClr val="accent2">
                    <a:lumMod val="75000"/>
                  </a:schemeClr>
                </a:solidFill>
              </a:rPr>
              <a:t>Крупный план</a:t>
            </a:r>
            <a:r>
              <a:rPr lang="ru-RU" dirty="0"/>
              <a:t>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Лицо мертвеца, произносящего слова скрипучим голосом: «А! так вот ты наконец! наконец я тебя того, поймал за воротник! твоей-то шинели мне и нужно! не похлопотал об моей, да еще и распек, — отдавай же теперь свою!»</a:t>
            </a:r>
            <a:r>
              <a:rPr lang="ru-RU" dirty="0"/>
              <a:t>  </a:t>
            </a:r>
          </a:p>
          <a:p>
            <a:pPr algn="just">
              <a:buNone/>
            </a:pPr>
            <a:r>
              <a:rPr lang="ru-RU" dirty="0"/>
              <a:t>   </a:t>
            </a: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</a:t>
            </a:r>
            <a:r>
              <a:rPr lang="ru-RU" i="1" dirty="0">
                <a:solidFill>
                  <a:schemeClr val="accent2">
                    <a:lumMod val="50000"/>
                  </a:schemeClr>
                </a:solidFill>
              </a:rPr>
              <a:t>рупный план</a:t>
            </a:r>
            <a:r>
              <a:rPr lang="ru-RU" dirty="0"/>
              <a:t>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Громкая тревожная музыка. Лицо седока, полные ужаса глаза. Открытый рот. Откинутая назад фигура, отстраняющаяся от мертвеца.</a:t>
            </a:r>
          </a:p>
          <a:p>
            <a:pPr algn="just">
              <a:buNone/>
            </a:pPr>
            <a:r>
              <a:rPr lang="ru-RU" dirty="0"/>
              <a:t>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Домашнее задание (через неделю)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algn="just">
              <a:buNone/>
            </a:pPr>
            <a:r>
              <a:rPr lang="ru-RU" dirty="0"/>
              <a:t>  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На листочке написать киносценарий эпизода (на выбор):</a:t>
            </a:r>
          </a:p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Стр. 246 (Акакий Акакиевич в новой шинели приходит в департамент) – «Неизвестно каким образом… это старая шинель».</a:t>
            </a:r>
          </a:p>
          <a:p>
            <a:pPr marL="514350" indent="-514350" algn="just">
              <a:buAutoNum type="arabicPeriod"/>
            </a:pPr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Стр. 249-250 (Кража шинели) – «Он вступил на площадь… не чувствовал»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526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Сочинение по повести Н.В. Гоголя «Шинель»</vt:lpstr>
      <vt:lpstr>Киносценарий - это</vt:lpstr>
      <vt:lpstr>Признаки хорошего киносценария</vt:lpstr>
      <vt:lpstr>В сценарии нужно учесть:</vt:lpstr>
      <vt:lpstr>Для оператора прописать планы:</vt:lpstr>
      <vt:lpstr>Пример </vt:lpstr>
      <vt:lpstr>Презентация PowerPoint</vt:lpstr>
      <vt:lpstr>Презентация PowerPoint</vt:lpstr>
      <vt:lpstr>Домашнее задание (через неделю)</vt:lpstr>
      <vt:lpstr>Домашнее задание (на следующий урок)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повести Н.В. Гоголя «Шинель»</dc:title>
  <dc:creator>User</dc:creator>
  <cp:lastModifiedBy>Админ</cp:lastModifiedBy>
  <cp:revision>8</cp:revision>
  <dcterms:created xsi:type="dcterms:W3CDTF">2023-02-15T17:41:29Z</dcterms:created>
  <dcterms:modified xsi:type="dcterms:W3CDTF">2023-12-10T17:46:29Z</dcterms:modified>
</cp:coreProperties>
</file>