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64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16C4A-0021-4F05-85D6-7A4543CE298C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55BECAB-A8F8-422A-AF34-7AF688C69533}">
      <dgm:prSet phldrT="[Текст]"/>
      <dgm:spPr/>
      <dgm:t>
        <a:bodyPr/>
        <a:lstStyle/>
        <a:p>
          <a:r>
            <a:rPr lang="ru-RU" dirty="0"/>
            <a:t>Определение и комментарий к понятию должны быть связаны</a:t>
          </a:r>
        </a:p>
      </dgm:t>
    </dgm:pt>
    <dgm:pt modelId="{B8312351-B3EE-4B6A-A58C-4BAB16D5BD8E}" type="parTrans" cxnId="{A92004D1-5750-489B-A2A9-06664ACAE202}">
      <dgm:prSet/>
      <dgm:spPr/>
      <dgm:t>
        <a:bodyPr/>
        <a:lstStyle/>
        <a:p>
          <a:endParaRPr lang="ru-RU"/>
        </a:p>
      </dgm:t>
    </dgm:pt>
    <dgm:pt modelId="{52C3EE25-65A0-4008-8DF6-53C5117C7E9B}" type="sibTrans" cxnId="{A92004D1-5750-489B-A2A9-06664ACAE202}">
      <dgm:prSet/>
      <dgm:spPr/>
      <dgm:t>
        <a:bodyPr/>
        <a:lstStyle/>
        <a:p>
          <a:endParaRPr lang="ru-RU"/>
        </a:p>
      </dgm:t>
    </dgm:pt>
    <dgm:pt modelId="{6AC3AD05-C243-4979-8BD8-03D86B385676}">
      <dgm:prSet phldrT="[Текст]"/>
      <dgm:spPr/>
      <dgm:t>
        <a:bodyPr/>
        <a:lstStyle/>
        <a:p>
          <a:r>
            <a:rPr lang="ru-RU" dirty="0"/>
            <a:t>с содержанием текста</a:t>
          </a:r>
        </a:p>
      </dgm:t>
    </dgm:pt>
    <dgm:pt modelId="{EFCF2297-F4BF-4456-9CE2-C295E2C37CA1}" type="parTrans" cxnId="{C613736D-076F-4804-86E9-02B45C498187}">
      <dgm:prSet/>
      <dgm:spPr/>
      <dgm:t>
        <a:bodyPr/>
        <a:lstStyle/>
        <a:p>
          <a:endParaRPr lang="ru-RU"/>
        </a:p>
      </dgm:t>
    </dgm:pt>
    <dgm:pt modelId="{7C48739D-3411-4435-AEEC-C59868A5BCA1}" type="sibTrans" cxnId="{C613736D-076F-4804-86E9-02B45C498187}">
      <dgm:prSet/>
      <dgm:spPr/>
      <dgm:t>
        <a:bodyPr/>
        <a:lstStyle/>
        <a:p>
          <a:endParaRPr lang="ru-RU"/>
        </a:p>
      </dgm:t>
    </dgm:pt>
    <dgm:pt modelId="{11810F6C-E267-4437-8DCA-B10E588089D0}">
      <dgm:prSet phldrT="[Текст]"/>
      <dgm:spPr/>
      <dgm:t>
        <a:bodyPr/>
        <a:lstStyle/>
        <a:p>
          <a:r>
            <a:rPr lang="ru-RU" dirty="0"/>
            <a:t>с темой сочинения</a:t>
          </a:r>
        </a:p>
      </dgm:t>
    </dgm:pt>
    <dgm:pt modelId="{29DB3B87-136D-43E4-A177-BD52BC489F44}" type="parTrans" cxnId="{5BF1E3BF-7951-40C0-9D00-7B320D512DAE}">
      <dgm:prSet/>
      <dgm:spPr/>
      <dgm:t>
        <a:bodyPr/>
        <a:lstStyle/>
        <a:p>
          <a:endParaRPr lang="ru-RU"/>
        </a:p>
      </dgm:t>
    </dgm:pt>
    <dgm:pt modelId="{387C78FA-5170-47B7-A015-0114E6B4A5E2}" type="sibTrans" cxnId="{5BF1E3BF-7951-40C0-9D00-7B320D512DAE}">
      <dgm:prSet/>
      <dgm:spPr/>
      <dgm:t>
        <a:bodyPr/>
        <a:lstStyle/>
        <a:p>
          <a:endParaRPr lang="ru-RU"/>
        </a:p>
      </dgm:t>
    </dgm:pt>
    <dgm:pt modelId="{5C63BE86-9C04-4F22-9A2A-A646C6048689}" type="pres">
      <dgm:prSet presAssocID="{99D16C4A-0021-4F05-85D6-7A4543CE298C}" presName="Name0" presStyleCnt="0">
        <dgm:presLayoutVars>
          <dgm:dir/>
          <dgm:resizeHandles val="exact"/>
        </dgm:presLayoutVars>
      </dgm:prSet>
      <dgm:spPr/>
    </dgm:pt>
    <dgm:pt modelId="{1346C6BB-9E27-4C32-B9A9-16B9E83A3DB5}" type="pres">
      <dgm:prSet presAssocID="{B55BECAB-A8F8-422A-AF34-7AF688C69533}" presName="node" presStyleLbl="node1" presStyleIdx="0" presStyleCnt="3">
        <dgm:presLayoutVars>
          <dgm:bulletEnabled val="1"/>
        </dgm:presLayoutVars>
      </dgm:prSet>
      <dgm:spPr/>
    </dgm:pt>
    <dgm:pt modelId="{F5509D6C-B89F-40A9-A406-718EEBAD3C16}" type="pres">
      <dgm:prSet presAssocID="{52C3EE25-65A0-4008-8DF6-53C5117C7E9B}" presName="sibTrans" presStyleLbl="sibTrans2D1" presStyleIdx="0" presStyleCnt="3"/>
      <dgm:spPr/>
    </dgm:pt>
    <dgm:pt modelId="{E868B448-DC1A-4016-A64C-D688BD97B2B4}" type="pres">
      <dgm:prSet presAssocID="{52C3EE25-65A0-4008-8DF6-53C5117C7E9B}" presName="connectorText" presStyleLbl="sibTrans2D1" presStyleIdx="0" presStyleCnt="3"/>
      <dgm:spPr/>
    </dgm:pt>
    <dgm:pt modelId="{6E242C6A-06DE-46BD-89F8-ACBA3DA74CF8}" type="pres">
      <dgm:prSet presAssocID="{6AC3AD05-C243-4979-8BD8-03D86B385676}" presName="node" presStyleLbl="node1" presStyleIdx="1" presStyleCnt="3">
        <dgm:presLayoutVars>
          <dgm:bulletEnabled val="1"/>
        </dgm:presLayoutVars>
      </dgm:prSet>
      <dgm:spPr/>
    </dgm:pt>
    <dgm:pt modelId="{26C5EFDD-9B29-417A-A912-3210D4CDCBF7}" type="pres">
      <dgm:prSet presAssocID="{7C48739D-3411-4435-AEEC-C59868A5BCA1}" presName="sibTrans" presStyleLbl="sibTrans2D1" presStyleIdx="1" presStyleCnt="3"/>
      <dgm:spPr/>
    </dgm:pt>
    <dgm:pt modelId="{64487B4F-B092-47C4-9871-92DC53B39BE0}" type="pres">
      <dgm:prSet presAssocID="{7C48739D-3411-4435-AEEC-C59868A5BCA1}" presName="connectorText" presStyleLbl="sibTrans2D1" presStyleIdx="1" presStyleCnt="3"/>
      <dgm:spPr/>
    </dgm:pt>
    <dgm:pt modelId="{87140EFC-142A-4EDC-AF57-5CAE21BCC3C6}" type="pres">
      <dgm:prSet presAssocID="{11810F6C-E267-4437-8DCA-B10E588089D0}" presName="node" presStyleLbl="node1" presStyleIdx="2" presStyleCnt="3">
        <dgm:presLayoutVars>
          <dgm:bulletEnabled val="1"/>
        </dgm:presLayoutVars>
      </dgm:prSet>
      <dgm:spPr/>
    </dgm:pt>
    <dgm:pt modelId="{8AFA0A69-ABA6-40D4-9BD1-397BA15D7F72}" type="pres">
      <dgm:prSet presAssocID="{387C78FA-5170-47B7-A015-0114E6B4A5E2}" presName="sibTrans" presStyleLbl="sibTrans2D1" presStyleIdx="2" presStyleCnt="3"/>
      <dgm:spPr/>
    </dgm:pt>
    <dgm:pt modelId="{2D3AD8A4-040A-430A-884C-0205AF4F4B57}" type="pres">
      <dgm:prSet presAssocID="{387C78FA-5170-47B7-A015-0114E6B4A5E2}" presName="connectorText" presStyleLbl="sibTrans2D1" presStyleIdx="2" presStyleCnt="3"/>
      <dgm:spPr/>
    </dgm:pt>
  </dgm:ptLst>
  <dgm:cxnLst>
    <dgm:cxn modelId="{A3B00E07-E5E6-4ECB-B92E-9A97A24884B1}" type="presOf" srcId="{6AC3AD05-C243-4979-8BD8-03D86B385676}" destId="{6E242C6A-06DE-46BD-89F8-ACBA3DA74CF8}" srcOrd="0" destOrd="0" presId="urn:microsoft.com/office/officeart/2005/8/layout/cycle7"/>
    <dgm:cxn modelId="{3EC08664-FE63-4DDE-BC27-56E15D9EAB7A}" type="presOf" srcId="{7C48739D-3411-4435-AEEC-C59868A5BCA1}" destId="{64487B4F-B092-47C4-9871-92DC53B39BE0}" srcOrd="1" destOrd="0" presId="urn:microsoft.com/office/officeart/2005/8/layout/cycle7"/>
    <dgm:cxn modelId="{C613736D-076F-4804-86E9-02B45C498187}" srcId="{99D16C4A-0021-4F05-85D6-7A4543CE298C}" destId="{6AC3AD05-C243-4979-8BD8-03D86B385676}" srcOrd="1" destOrd="0" parTransId="{EFCF2297-F4BF-4456-9CE2-C295E2C37CA1}" sibTransId="{7C48739D-3411-4435-AEEC-C59868A5BCA1}"/>
    <dgm:cxn modelId="{58FC9079-1E4C-44B7-A9E3-8845753DC319}" type="presOf" srcId="{387C78FA-5170-47B7-A015-0114E6B4A5E2}" destId="{2D3AD8A4-040A-430A-884C-0205AF4F4B57}" srcOrd="1" destOrd="0" presId="urn:microsoft.com/office/officeart/2005/8/layout/cycle7"/>
    <dgm:cxn modelId="{D2C1298A-F706-4C12-9AC8-D622D7B08173}" type="presOf" srcId="{7C48739D-3411-4435-AEEC-C59868A5BCA1}" destId="{26C5EFDD-9B29-417A-A912-3210D4CDCBF7}" srcOrd="0" destOrd="0" presId="urn:microsoft.com/office/officeart/2005/8/layout/cycle7"/>
    <dgm:cxn modelId="{0F461E8C-6A86-40A3-8DF1-F2B8C1787415}" type="presOf" srcId="{52C3EE25-65A0-4008-8DF6-53C5117C7E9B}" destId="{F5509D6C-B89F-40A9-A406-718EEBAD3C16}" srcOrd="0" destOrd="0" presId="urn:microsoft.com/office/officeart/2005/8/layout/cycle7"/>
    <dgm:cxn modelId="{9D627AA4-E2A5-4E64-A1C6-988017B40C8A}" type="presOf" srcId="{11810F6C-E267-4437-8DCA-B10E588089D0}" destId="{87140EFC-142A-4EDC-AF57-5CAE21BCC3C6}" srcOrd="0" destOrd="0" presId="urn:microsoft.com/office/officeart/2005/8/layout/cycle7"/>
    <dgm:cxn modelId="{2AB494A9-2A2D-4353-9B4D-3F4EBA1626F1}" type="presOf" srcId="{99D16C4A-0021-4F05-85D6-7A4543CE298C}" destId="{5C63BE86-9C04-4F22-9A2A-A646C6048689}" srcOrd="0" destOrd="0" presId="urn:microsoft.com/office/officeart/2005/8/layout/cycle7"/>
    <dgm:cxn modelId="{5BF1E3BF-7951-40C0-9D00-7B320D512DAE}" srcId="{99D16C4A-0021-4F05-85D6-7A4543CE298C}" destId="{11810F6C-E267-4437-8DCA-B10E588089D0}" srcOrd="2" destOrd="0" parTransId="{29DB3B87-136D-43E4-A177-BD52BC489F44}" sibTransId="{387C78FA-5170-47B7-A015-0114E6B4A5E2}"/>
    <dgm:cxn modelId="{A92004D1-5750-489B-A2A9-06664ACAE202}" srcId="{99D16C4A-0021-4F05-85D6-7A4543CE298C}" destId="{B55BECAB-A8F8-422A-AF34-7AF688C69533}" srcOrd="0" destOrd="0" parTransId="{B8312351-B3EE-4B6A-A58C-4BAB16D5BD8E}" sibTransId="{52C3EE25-65A0-4008-8DF6-53C5117C7E9B}"/>
    <dgm:cxn modelId="{18A589E9-B8E8-4D24-B9E4-AA60D8D7F2E0}" type="presOf" srcId="{B55BECAB-A8F8-422A-AF34-7AF688C69533}" destId="{1346C6BB-9E27-4C32-B9A9-16B9E83A3DB5}" srcOrd="0" destOrd="0" presId="urn:microsoft.com/office/officeart/2005/8/layout/cycle7"/>
    <dgm:cxn modelId="{14B0F1F2-D559-4650-8B01-073B69CB918D}" type="presOf" srcId="{52C3EE25-65A0-4008-8DF6-53C5117C7E9B}" destId="{E868B448-DC1A-4016-A64C-D688BD97B2B4}" srcOrd="1" destOrd="0" presId="urn:microsoft.com/office/officeart/2005/8/layout/cycle7"/>
    <dgm:cxn modelId="{BBF724F4-C1ED-4045-8767-64BD04A59505}" type="presOf" srcId="{387C78FA-5170-47B7-A015-0114E6B4A5E2}" destId="{8AFA0A69-ABA6-40D4-9BD1-397BA15D7F72}" srcOrd="0" destOrd="0" presId="urn:microsoft.com/office/officeart/2005/8/layout/cycle7"/>
    <dgm:cxn modelId="{9DE477ED-F5B5-4679-B92D-DF393E3031F6}" type="presParOf" srcId="{5C63BE86-9C04-4F22-9A2A-A646C6048689}" destId="{1346C6BB-9E27-4C32-B9A9-16B9E83A3DB5}" srcOrd="0" destOrd="0" presId="urn:microsoft.com/office/officeart/2005/8/layout/cycle7"/>
    <dgm:cxn modelId="{041314A1-340E-4D64-A3F2-E3EC52FD7F4B}" type="presParOf" srcId="{5C63BE86-9C04-4F22-9A2A-A646C6048689}" destId="{F5509D6C-B89F-40A9-A406-718EEBAD3C16}" srcOrd="1" destOrd="0" presId="urn:microsoft.com/office/officeart/2005/8/layout/cycle7"/>
    <dgm:cxn modelId="{972C0CDD-7856-4C32-B1B3-3C97736BD5B9}" type="presParOf" srcId="{F5509D6C-B89F-40A9-A406-718EEBAD3C16}" destId="{E868B448-DC1A-4016-A64C-D688BD97B2B4}" srcOrd="0" destOrd="0" presId="urn:microsoft.com/office/officeart/2005/8/layout/cycle7"/>
    <dgm:cxn modelId="{1636A5D7-1DC2-479C-BD03-FD723C13941C}" type="presParOf" srcId="{5C63BE86-9C04-4F22-9A2A-A646C6048689}" destId="{6E242C6A-06DE-46BD-89F8-ACBA3DA74CF8}" srcOrd="2" destOrd="0" presId="urn:microsoft.com/office/officeart/2005/8/layout/cycle7"/>
    <dgm:cxn modelId="{1B2AAB74-BCF6-4C55-8A7C-D5266C838EDD}" type="presParOf" srcId="{5C63BE86-9C04-4F22-9A2A-A646C6048689}" destId="{26C5EFDD-9B29-417A-A912-3210D4CDCBF7}" srcOrd="3" destOrd="0" presId="urn:microsoft.com/office/officeart/2005/8/layout/cycle7"/>
    <dgm:cxn modelId="{B21C7A76-2FC7-4DC5-A0F1-DD0F7A4225E2}" type="presParOf" srcId="{26C5EFDD-9B29-417A-A912-3210D4CDCBF7}" destId="{64487B4F-B092-47C4-9871-92DC53B39BE0}" srcOrd="0" destOrd="0" presId="urn:microsoft.com/office/officeart/2005/8/layout/cycle7"/>
    <dgm:cxn modelId="{AA826CBB-5D6B-4EBA-9C0B-7A0806B46CCC}" type="presParOf" srcId="{5C63BE86-9C04-4F22-9A2A-A646C6048689}" destId="{87140EFC-142A-4EDC-AF57-5CAE21BCC3C6}" srcOrd="4" destOrd="0" presId="urn:microsoft.com/office/officeart/2005/8/layout/cycle7"/>
    <dgm:cxn modelId="{95A36759-D746-4399-A6A5-D9E18B9FE908}" type="presParOf" srcId="{5C63BE86-9C04-4F22-9A2A-A646C6048689}" destId="{8AFA0A69-ABA6-40D4-9BD1-397BA15D7F72}" srcOrd="5" destOrd="0" presId="urn:microsoft.com/office/officeart/2005/8/layout/cycle7"/>
    <dgm:cxn modelId="{6399B365-236F-4A28-86DC-1A1D2B89B565}" type="presParOf" srcId="{8AFA0A69-ABA6-40D4-9BD1-397BA15D7F72}" destId="{2D3AD8A4-040A-430A-884C-0205AF4F4B5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6C6BB-9E27-4C32-B9A9-16B9E83A3DB5}">
      <dsp:nvSpPr>
        <dsp:cNvPr id="0" name=""/>
        <dsp:cNvSpPr/>
      </dsp:nvSpPr>
      <dsp:spPr>
        <a:xfrm>
          <a:off x="4008201" y="1942"/>
          <a:ext cx="3337396" cy="16686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Определение и комментарий к понятию должны быть связаны</a:t>
          </a:r>
        </a:p>
      </dsp:txBody>
      <dsp:txXfrm>
        <a:off x="4057075" y="50816"/>
        <a:ext cx="3239648" cy="1570950"/>
      </dsp:txXfrm>
    </dsp:sp>
    <dsp:sp modelId="{F5509D6C-B89F-40A9-A406-718EEBAD3C16}">
      <dsp:nvSpPr>
        <dsp:cNvPr id="0" name=""/>
        <dsp:cNvSpPr/>
      </dsp:nvSpPr>
      <dsp:spPr>
        <a:xfrm rot="3600000">
          <a:off x="6185086" y="2930955"/>
          <a:ext cx="1739535" cy="58404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6360299" y="3047764"/>
        <a:ext cx="1389109" cy="350426"/>
      </dsp:txXfrm>
    </dsp:sp>
    <dsp:sp modelId="{6E242C6A-06DE-46BD-89F8-ACBA3DA74CF8}">
      <dsp:nvSpPr>
        <dsp:cNvPr id="0" name=""/>
        <dsp:cNvSpPr/>
      </dsp:nvSpPr>
      <dsp:spPr>
        <a:xfrm>
          <a:off x="6764109" y="4775315"/>
          <a:ext cx="3337396" cy="1668698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 содержанием текста</a:t>
          </a:r>
        </a:p>
      </dsp:txBody>
      <dsp:txXfrm>
        <a:off x="6812983" y="4824189"/>
        <a:ext cx="3239648" cy="1570950"/>
      </dsp:txXfrm>
    </dsp:sp>
    <dsp:sp modelId="{26C5EFDD-9B29-417A-A912-3210D4CDCBF7}">
      <dsp:nvSpPr>
        <dsp:cNvPr id="0" name=""/>
        <dsp:cNvSpPr/>
      </dsp:nvSpPr>
      <dsp:spPr>
        <a:xfrm rot="10800000">
          <a:off x="4807132" y="5317642"/>
          <a:ext cx="1739535" cy="58404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4982345" y="5434451"/>
        <a:ext cx="1389109" cy="350426"/>
      </dsp:txXfrm>
    </dsp:sp>
    <dsp:sp modelId="{87140EFC-142A-4EDC-AF57-5CAE21BCC3C6}">
      <dsp:nvSpPr>
        <dsp:cNvPr id="0" name=""/>
        <dsp:cNvSpPr/>
      </dsp:nvSpPr>
      <dsp:spPr>
        <a:xfrm>
          <a:off x="1252293" y="4775315"/>
          <a:ext cx="3337396" cy="1668698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 темой сочинения</a:t>
          </a:r>
        </a:p>
      </dsp:txBody>
      <dsp:txXfrm>
        <a:off x="1301167" y="4824189"/>
        <a:ext cx="3239648" cy="1570950"/>
      </dsp:txXfrm>
    </dsp:sp>
    <dsp:sp modelId="{8AFA0A69-ABA6-40D4-9BD1-397BA15D7F72}">
      <dsp:nvSpPr>
        <dsp:cNvPr id="0" name=""/>
        <dsp:cNvSpPr/>
      </dsp:nvSpPr>
      <dsp:spPr>
        <a:xfrm rot="18000000">
          <a:off x="3429178" y="2930955"/>
          <a:ext cx="1739535" cy="58404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3604391" y="3047764"/>
        <a:ext cx="1389109" cy="350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2651A-7FC9-4D6C-A214-689A5F14A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91559B-D950-4F4D-A0C7-B56D94A0F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B8B0BD-0E22-4DE7-81C6-352269C2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116328-A0A9-440F-97FE-BCBA10D6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909874-F9C5-484B-9054-F845691A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34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3B8AE-FF89-4BC8-8B5E-484C4768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723CA1-3250-43EE-B6DE-F725FA2DC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36860-EC6F-40D8-9CB0-05D6B2FF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161F5D-682D-4AC7-979F-E1A8A672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65DB51-65E6-4F09-A31D-2C9DCE3D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0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AC3D27-B17A-4FE3-B6D8-181C4C60C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3568D6-D6E3-42A7-9EEB-5821EA591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C58E9E-D91D-4E4C-AA5A-A916F69D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8645D-683D-4E8A-A7E6-7F3811A4C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158FE0-A996-4B0A-94AD-3C810895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6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A94AC-3F1C-400B-9FB3-FD1812FD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4CB9D-F9BC-4CCE-B1B4-7B2413B14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4E621-87D0-424B-AE55-8EF3BE84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48FDE-260B-415F-9FFE-BA0F02DE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CD907E-E7FD-4451-8D93-BEAA9A52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1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9280C-9394-44E8-93E0-E26BDBDF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4FE3D0-E99C-4DA7-BB32-253271E17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98BEC-2F6B-4AAE-8E68-4F61CA02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553AA2-3FF4-45C2-91D9-47891055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0C30B-41FE-4EB6-82C6-A3B4575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60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A4754-0847-4891-BCC1-D3CD8624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A5E8A0-FC9C-40C7-8F10-A1B0D7BA2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AF58A-1A16-4728-A5A8-EAED7351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369163-95FD-4779-BBFA-1C02CAD0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83CE08-18DD-440C-AE7B-209FB12F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609D85-2B41-4296-B00D-D966EBFB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12B89-2E2E-41C1-AF46-A05BB19F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170267-5DB9-499C-A0F1-B2E71C15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C05853-01CB-455E-B3A7-8560CA711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16C905-7909-4A6E-9C42-AAB67073D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D24DC7-2C9F-4D55-B8D9-CA6348C94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D8724D-1645-4C73-9AD3-CCEEDD7D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039646-6061-4390-BA21-FC6F3DB30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7C7CB7-8AD7-4E0B-B981-5DE6F3163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97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4FA5B-198E-4DDB-808C-D049104F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0F93F-03B8-48A8-B6AC-0AFD7288F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774F3F-F09F-40B8-B4F0-9C319069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63E768-68FC-4D30-959C-92CD0832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60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0A2730-34AC-4FB2-8F09-F58B3B845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8A5451-F8D9-4B65-9AAB-537B03F2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646680-B528-42FC-B2BB-7DD078B8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1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B45DA-15B2-4463-AEFA-0A540F14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2E407-25AB-4694-A6D7-CD39D8AD3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94BDC3-1EEF-4195-B1CD-4B30ACEB5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AEE306-F88F-4D26-B993-FE72A25B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480F4C-04A7-463D-BA96-F29977D3A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BEAAA5-E116-4F67-8337-16137F94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51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59E76-ED57-4CB6-A355-E4C582C8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9A9292-B081-424F-A4A5-D5D279534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34DC3F-DBB2-4A29-A756-6DD2A35AC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74188A-C584-416D-9140-7F3646ED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753A5A-7C22-4191-AA6A-3A02086F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AE20FD-C0BD-403F-8A0D-A68C86CF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34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E97F1-22C3-4ED1-B90A-98914D61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C936D3-E5F5-4DA9-8075-290921E9C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97116-8A92-40BA-97E4-EC35B28BD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81BE7-D56B-4D83-9C55-58B45C927A0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E2D5B-6544-4E3C-B33E-03CEEF57C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B6BA3-9B6E-4F4F-A69D-E31DC1AF6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1795-CAA7-4D0A-9120-BD267DFE8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hyperlink" Target="https://ya.ru/video/preview/901516438382045588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DBCF6-3329-4D7E-9D09-3EA26A2D8C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Сочинение на ОГЭ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C1FDA-1645-42F5-B1D5-95AF47EB1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Урок 5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20D00A0-7EC6-4C4A-8B17-2F1E4A279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1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4"/>
    </mc:Choice>
    <mc:Fallback>
      <p:transition spd="slow" advTm="1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DB0F31-C1D0-4A7E-BE83-4CA76E8D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56" y="428978"/>
            <a:ext cx="11492088" cy="57479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13.3 Напишите сочинение-рассуждение </a:t>
            </a:r>
            <a:r>
              <a:rPr lang="ru-RU" sz="3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</a:t>
            </a:r>
            <a:r>
              <a:rPr lang="ru-RU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«Как завоевать авторитет?» </a:t>
            </a:r>
            <a:r>
              <a:rPr lang="ru-RU" sz="36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Дайте определение слову</a:t>
            </a:r>
            <a:r>
              <a:rPr lang="ru-RU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АВТОРИТЕТ и </a:t>
            </a:r>
            <a:r>
              <a:rPr lang="ru-RU" sz="36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прокомментируйте его, ответив на вопро</a:t>
            </a:r>
            <a:r>
              <a:rPr lang="ru-RU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с, сформулированный в теме сочинения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1. Внимательно прочитайте текст. Определите, с каким героем и поступком связана тема сочинения.</a:t>
            </a:r>
          </a:p>
          <a:p>
            <a:pPr marL="0" indent="0" algn="just">
              <a:buNone/>
            </a:pP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2. Какой поступок героя может стать иллюстрацией в теме? Сформулируйте общими словами, что сделал герой.</a:t>
            </a:r>
            <a:endParaRPr lang="ru-RU" sz="3600" i="1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73B7224-2953-4628-ABCC-8F294BA18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82"/>
    </mc:Choice>
    <mc:Fallback>
      <p:transition spd="slow" advTm="72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681191-87A8-4EF2-B3DF-7C4AA94C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11" y="620889"/>
            <a:ext cx="11367911" cy="5556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Дайте определение слова АВТОРИТЕТ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E1214DE-8357-4318-A545-C058A1044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6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7"/>
    </mc:Choice>
    <mc:Fallback>
      <p:transition spd="slow" advTm="1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C81E418-B2CE-4F97-9A0E-FBF0BC017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2" y="846667"/>
            <a:ext cx="11143938" cy="53302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b="0" i="0" dirty="0">
                <a:solidFill>
                  <a:schemeClr val="accent1">
                    <a:lumMod val="50000"/>
                  </a:schemeClr>
                </a:solidFill>
                <a:effectLst/>
                <a:latin typeface="titillium web"/>
              </a:rPr>
              <a:t>Авторитет – это признание окружающими достоинств или заслуг другого человека.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95FD396-920B-4F4D-925E-9DF94C3D7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6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4"/>
    </mc:Choice>
    <mc:Fallback>
      <p:transition spd="slow" advTm="1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BBB3-8ED8-43D1-A26F-56138D05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Обратимся к тексту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B57DB8-70A4-4866-8842-A75C63EC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22" y="1603022"/>
            <a:ext cx="11458222" cy="4573941"/>
          </a:xfrm>
        </p:spPr>
        <p:txBody>
          <a:bodyPr/>
          <a:lstStyle/>
          <a:p>
            <a:pPr algn="just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С каким героем и поступком связана тема?</a:t>
            </a:r>
          </a:p>
          <a:p>
            <a:pPr algn="just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Какой поступок героя может стать иллюстрацией к теме?</a:t>
            </a:r>
          </a:p>
          <a:p>
            <a:pPr algn="just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Сформулируйте общими словами (отвлечённо), что сделал герой?</a:t>
            </a:r>
          </a:p>
          <a:p>
            <a:pPr algn="just"/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6D51771-E98C-4D5C-960A-EA3E5E333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2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5"/>
    </mc:Choice>
    <mc:Fallback>
      <p:transition spd="slow" advTm="3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B1F0F67-A017-4F99-9CFE-46EA4381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22" y="508000"/>
            <a:ext cx="11525956" cy="5937956"/>
          </a:xfrm>
        </p:spPr>
        <p:txBody>
          <a:bodyPr>
            <a:normAutofit/>
          </a:bodyPr>
          <a:lstStyle/>
          <a:p>
            <a:pPr algn="just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Вовка завоевал авторитет, проявив смелость.</a:t>
            </a:r>
          </a:p>
          <a:p>
            <a:pPr algn="just"/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Значит, чтобы завоевать авторитет, нужно проявить какое-то качество, достойное уважения.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E1809FD-A0E8-4782-B259-98F8A9D50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1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44"/>
    </mc:Choice>
    <mc:Fallback>
      <p:transition spd="slow" advTm="8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B2D72-7F71-400A-A9A7-6A4E44E6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919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srgbClr val="0070C0"/>
                </a:solidFill>
              </a:rPr>
              <a:t>Комментарий к понятию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000097-DEC9-4E39-A236-FCAA13497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7" y="1174044"/>
            <a:ext cx="11322755" cy="5407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0" i="0" dirty="0">
                <a:solidFill>
                  <a:schemeClr val="accent1">
                    <a:lumMod val="50000"/>
                  </a:schemeClr>
                </a:solidFill>
                <a:effectLst/>
                <a:latin typeface="GoloS"/>
              </a:rPr>
              <a:t>                         Как завоевать авторитет?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Чтобы завоевать авторитет, нужно (необходимо)…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67AC7C0-4755-4D37-A9F0-8DE532D67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7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5"/>
    </mc:Choice>
    <mc:Fallback>
      <p:transition spd="slow" advTm="1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2169E-A335-4B09-BF1F-83F0DB97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90"/>
            <a:ext cx="10515600" cy="711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Образцы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3426C5-289A-4597-BCC2-3895800CA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8" y="1106312"/>
            <a:ext cx="11480800" cy="541866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titillium web"/>
              </a:rPr>
              <a:t>«Авторитет – это признание окружающими достоинств или заслуг другого человека. Он держится на уважении и доверии. Как же завоевать авторитет? Авторитет не возникает на пустом месте. Чтобы его завоевать, нужно проявить себя с лучшей стороны, совершить такой поступок, на который другие  не отважились бы. Свою точку зрения могу подтвердить примерами».</a:t>
            </a:r>
          </a:p>
          <a:p>
            <a:pPr algn="just"/>
            <a:r>
              <a:rPr lang="ru-RU" dirty="0">
                <a:solidFill>
                  <a:srgbClr val="0070C0"/>
                </a:solidFill>
              </a:rPr>
              <a:t>«</a:t>
            </a:r>
            <a:r>
              <a:rPr lang="ru-RU" b="0" i="0" dirty="0">
                <a:solidFill>
                  <a:srgbClr val="0070C0"/>
                </a:solidFill>
                <a:effectLst/>
                <a:latin typeface="titillium web"/>
              </a:rPr>
              <a:t>Авторитет – это уважение со стороны других людей, которое не появляется само по себе: его надо заслужить. Люди признают чей-либо авторитет только тогда, когда видят проявление сильных качеств характера человека».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tillium web"/>
              </a:rPr>
              <a:t>«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titillium web"/>
              </a:rPr>
              <a:t>Каждый из нас, наверное, хочет быть уважаемым, значимым, авторитетным человеком в среде своих знакомых и друзей. Особенно важно это для подростков. Что же такое «авторитет»? Авторитет — это особый род влияния на людей, с помощью которого человек, не прибегая к принуждению, способен направлять мысли, поступки людей. Авторитетными для нас являются люди, которые обладают силой воли, высоким интеллектом, профессионалы своего дела или те, кто обладает огромным жизненным опытом».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A6A34D6-3C44-422F-8F53-05C0782E4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4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996"/>
    </mc:Choice>
    <mc:Fallback>
      <p:transition spd="slow" advTm="18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ABAE1-5BEF-4E62-B6D2-96DFE24C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BDC65-2767-4F4C-93A3-1633A30F8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22" y="1825625"/>
            <a:ext cx="11017956" cy="4507442"/>
          </a:xfrm>
        </p:spPr>
        <p:txBody>
          <a:bodyPr/>
          <a:lstStyle/>
          <a:p>
            <a:pPr algn="just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Скачать таблицу с определениями</a:t>
            </a:r>
          </a:p>
          <a:p>
            <a:pPr algn="just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Записи в тетради</a:t>
            </a:r>
          </a:p>
          <a:p>
            <a:pPr algn="just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https://ya.ru/video/preview/9015164383820455885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 – способ толкования понятий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75F8F64-5395-4545-A8DF-48B9B13C4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5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29"/>
    </mc:Choice>
    <mc:Fallback>
      <p:transition spd="slow" advTm="6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FD306-11C5-4199-BBA1-FCC50B219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>
                <a:solidFill>
                  <a:srgbClr val="0070C0"/>
                </a:solidFill>
              </a:rPr>
              <a:t>Задание 13.3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EF620488-8341-4545-8D11-576AFAE7D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1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4"/>
    </mc:Choice>
    <mc:Fallback>
      <p:transition spd="slow" advTm="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CEA269-6A6E-49FA-8AF2-4F5717A0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43" y="688622"/>
            <a:ext cx="11255023" cy="548834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13.3 Напишите сочинение-рассуждение </a:t>
            </a:r>
            <a:r>
              <a:rPr lang="ru-RU" sz="36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«Кого мы называем настоящим другом?».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Дайте определение выражению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НАСТОЯЩИЙ ДРУГ и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прокомментируйте его, ответив на вопро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с, сформулированный в теме сочинения. Приведите в сочинении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примера-аргумента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подтверждающих Ваши рассуждения: один пример-аргумент приведите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прочитанного текста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другой – из Вашего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жизненного опыта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Приводя пример-аргумент из прочитанного текста, указывайте номера нужных предложений или применяйте цитирование. 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DCFCC18-78A1-4F3F-A210-42DE80F8A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8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10"/>
    </mc:Choice>
    <mc:Fallback>
      <p:transition spd="slow" advTm="7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BE6A753-4E02-43B7-A130-4D70434FA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55" y="440267"/>
            <a:ext cx="11119555" cy="5736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b="1" i="0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ДЕФИНИ́ЦИЯ</a:t>
            </a:r>
            <a:r>
              <a:rPr lang="ru-RU" sz="40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, -и, </a:t>
            </a:r>
            <a:r>
              <a:rPr lang="ru-RU" sz="4000" b="0" i="1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ж. Книжн.</a:t>
            </a:r>
            <a:r>
              <a:rPr lang="ru-RU" sz="40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 </a:t>
            </a:r>
            <a:r>
              <a:rPr lang="ru-RU" sz="4000" b="0" i="0" u="sng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Краткое логическое определение</a:t>
            </a:r>
            <a:r>
              <a:rPr lang="ru-RU" sz="40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 какого-л. понятия, содержащее наиболее </a:t>
            </a:r>
            <a:r>
              <a:rPr lang="ru-RU" sz="4000" b="0" i="0" u="sng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существенные</a:t>
            </a:r>
            <a:r>
              <a:rPr lang="ru-RU" sz="40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 его </a:t>
            </a:r>
            <a:r>
              <a:rPr lang="ru-RU" sz="4000" b="0" i="0" u="sng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признаки</a:t>
            </a:r>
            <a:r>
              <a:rPr lang="ru-RU" sz="40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</a:rPr>
              <a:t>.</a:t>
            </a:r>
          </a:p>
          <a:p>
            <a:pPr marL="0" indent="0" algn="just">
              <a:buNone/>
            </a:pPr>
            <a:endParaRPr lang="ru-RU" sz="4000" dirty="0">
              <a:solidFill>
                <a:schemeClr val="accent1">
                  <a:lumMod val="50000"/>
                </a:schemeClr>
              </a:solidFill>
              <a:latin typeface="Open Sans"/>
            </a:endParaRPr>
          </a:p>
          <a:p>
            <a:pPr marL="0" indent="0" algn="just">
              <a:buNone/>
            </a:pPr>
            <a:r>
              <a:rPr lang="ru-RU" sz="4000" dirty="0">
                <a:solidFill>
                  <a:srgbClr val="0070C0"/>
                </a:solidFill>
                <a:latin typeface="Open Sans"/>
              </a:rPr>
              <a:t>Способы:</a:t>
            </a:r>
          </a:p>
          <a:p>
            <a:pPr marL="0" indent="0" algn="just">
              <a:buNone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Open Sans"/>
              </a:rPr>
              <a:t>через синонимы (не менее 3)</a:t>
            </a:r>
          </a:p>
          <a:p>
            <a:pPr marL="0" indent="0" algn="just">
              <a:buNone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через объяснение</a:t>
            </a:r>
          </a:p>
          <a:p>
            <a:pPr marL="0" indent="0" algn="just">
              <a:buNone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смешанный </a:t>
            </a:r>
          </a:p>
          <a:p>
            <a:pPr marL="0" indent="0" algn="just">
              <a:buNone/>
            </a:pP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83E08D5-7F27-475F-9A78-90C86E3BC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07"/>
    </mc:Choice>
    <mc:Fallback>
      <p:transition spd="slow" advTm="88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66F8E-3EA8-43B9-B81D-15D6585A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Примеры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48FE73-9966-4E6F-8AB9-00BB37995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11" y="1377244"/>
            <a:ext cx="11571111" cy="4799719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Roboto"/>
              </a:rPr>
              <a:t>ДРУЖБА, ы, ж. Близкие отношения, основанные на взаимном доверии, привязанности, общности интересов.</a:t>
            </a:r>
          </a:p>
          <a:p>
            <a:pPr algn="just"/>
            <a:r>
              <a:rPr lang="ru-RU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Roboto"/>
              </a:rPr>
              <a:t>ДОБРОТА, ы, ж. Отзывчивость, душевное расположение к людям, стремление делать добро другим.</a:t>
            </a:r>
          </a:p>
          <a:p>
            <a:pPr algn="just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ЗАВИСТЬ, и, ж. Ч</a:t>
            </a:r>
            <a:r>
              <a:rPr lang="ru-RU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GoloS"/>
              </a:rPr>
              <a:t>увство досады и разочарования, которое связано с собственными неудачами или малыми достижениями в сравнении с другими людьми.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EE3F5FA2-EA11-462A-8720-BF1475F8A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70"/>
    </mc:Choice>
    <mc:Fallback>
      <p:transition spd="slow" advTm="7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05B40-C7EE-4988-B565-BFFD9EF759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Сайт 4ЕГЭ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0F0FFE-E480-483F-8300-62B18BF05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Словарь понятий для сочинения 13.3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F94A401-901D-4CF9-A87D-7B0A051BF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1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56"/>
    </mc:Choice>
    <mc:Fallback>
      <p:transition spd="slow" advTm="59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E4789-674D-45F2-82AF-90604F4F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Определение понятия (дефиниция)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80562-CBB3-4E69-B50F-0FE89EF83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56" y="1478844"/>
            <a:ext cx="11356622" cy="4698119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>
                <a:solidFill>
                  <a:srgbClr val="002060"/>
                </a:solidFill>
              </a:rPr>
              <a:t>Взаимовыручка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2060"/>
                </a:solidFill>
              </a:rPr>
              <a:t>Красота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2060"/>
                </a:solidFill>
              </a:rPr>
              <a:t>Нравственные ценности</a:t>
            </a:r>
          </a:p>
          <a:p>
            <a:pPr marL="0" indent="0">
              <a:buNone/>
            </a:pPr>
            <a:endParaRPr lang="ru-RU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400" i="1" dirty="0">
                <a:solidFill>
                  <a:srgbClr val="002060"/>
                </a:solidFill>
              </a:rPr>
              <a:t>Взаимовыручка – это (что?)…</a:t>
            </a:r>
          </a:p>
          <a:p>
            <a:pPr marL="0" indent="0">
              <a:buNone/>
            </a:pPr>
            <a:r>
              <a:rPr lang="ru-RU" sz="4400" i="1" dirty="0">
                <a:solidFill>
                  <a:srgbClr val="002060"/>
                </a:solidFill>
              </a:rPr>
              <a:t>Красотой называют (называется) (что?)…</a:t>
            </a:r>
          </a:p>
          <a:p>
            <a:pPr marL="0" indent="0">
              <a:buNone/>
            </a:pPr>
            <a:endParaRPr lang="ru-RU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10A575B-C4FB-4D29-936D-DC5A19135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77"/>
    </mc:Choice>
    <mc:Fallback>
      <p:transition spd="slow" advTm="6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8B2390C-8FE6-415D-B663-DC4904AA5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55" y="575732"/>
            <a:ext cx="11401777" cy="5983111"/>
          </a:xfrm>
        </p:spPr>
        <p:txBody>
          <a:bodyPr/>
          <a:lstStyle/>
          <a:p>
            <a:pPr algn="just"/>
            <a:r>
              <a:rPr lang="ru-RU" sz="3600" b="0" i="1" dirty="0">
                <a:solidFill>
                  <a:srgbClr val="002060"/>
                </a:solidFill>
                <a:effectLst/>
                <a:latin typeface="GoloS"/>
              </a:rPr>
              <a:t>Взаимовыручка</a:t>
            </a:r>
            <a:r>
              <a:rPr lang="ru-RU" sz="3600" b="0" i="0" dirty="0">
                <a:solidFill>
                  <a:srgbClr val="002060"/>
                </a:solidFill>
                <a:effectLst/>
                <a:latin typeface="GoloS"/>
              </a:rPr>
              <a:t> – это взаимная, обоюдная помощь, выручка в каком-либо деле, поддержка.</a:t>
            </a:r>
          </a:p>
          <a:p>
            <a:pPr algn="just"/>
            <a:r>
              <a:rPr lang="ru-RU" sz="3600" b="0" i="1" dirty="0">
                <a:solidFill>
                  <a:srgbClr val="002060"/>
                </a:solidFill>
                <a:effectLst/>
                <a:latin typeface="GoloS"/>
              </a:rPr>
              <a:t>Красота</a:t>
            </a:r>
            <a:r>
              <a:rPr lang="ru-RU" sz="3600" b="0" i="0" dirty="0">
                <a:solidFill>
                  <a:srgbClr val="002060"/>
                </a:solidFill>
                <a:effectLst/>
                <a:latin typeface="GoloS"/>
              </a:rPr>
              <a:t> – это совершенство, гармоничное сочетание аспектов объекта, при котором последний вызывает у наблюдателя эстетическое наслаждение.</a:t>
            </a:r>
          </a:p>
          <a:p>
            <a:pPr algn="just"/>
            <a:r>
              <a:rPr lang="ru-RU" sz="3600" b="0" i="1" dirty="0">
                <a:solidFill>
                  <a:srgbClr val="002060"/>
                </a:solidFill>
                <a:effectLst/>
                <a:latin typeface="GoloS"/>
              </a:rPr>
              <a:t>Нравственными ценностями</a:t>
            </a:r>
            <a:r>
              <a:rPr lang="ru-RU" sz="3600" b="0" i="0" dirty="0">
                <a:solidFill>
                  <a:srgbClr val="002060"/>
                </a:solidFill>
                <a:effectLst/>
                <a:latin typeface="GoloS"/>
              </a:rPr>
              <a:t> называют этические идеалы, общепринятые правила поведения, обусловленные человеческими принципами.</a:t>
            </a: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2DC61CD-93A9-4196-942A-6CB397962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2"/>
    </mc:Choice>
    <mc:Fallback>
      <p:transition spd="slow" advTm="2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18113DA-8132-4520-AE77-CEC035A43F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622938"/>
              </p:ext>
            </p:extLst>
          </p:nvPr>
        </p:nvGraphicFramePr>
        <p:xfrm>
          <a:off x="341489" y="237066"/>
          <a:ext cx="11353800" cy="644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9F750C1-ACBA-4E0A-BC65-BA250C467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7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92"/>
    </mc:Choice>
    <mc:Fallback>
      <p:transition spd="slow" advTm="6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623</Words>
  <Application>Microsoft Office PowerPoint</Application>
  <PresentationFormat>Широкоэкранный</PresentationFormat>
  <Paragraphs>53</Paragraphs>
  <Slides>17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GoloS</vt:lpstr>
      <vt:lpstr>Open Sans</vt:lpstr>
      <vt:lpstr>Roboto</vt:lpstr>
      <vt:lpstr>Times New Roman</vt:lpstr>
      <vt:lpstr>titillium web</vt:lpstr>
      <vt:lpstr>Тема Office</vt:lpstr>
      <vt:lpstr>Сочинение на ОГЭ</vt:lpstr>
      <vt:lpstr>Задание 13.3</vt:lpstr>
      <vt:lpstr>Презентация PowerPoint</vt:lpstr>
      <vt:lpstr>Презентация PowerPoint</vt:lpstr>
      <vt:lpstr>Примеры </vt:lpstr>
      <vt:lpstr>Сайт 4ЕГЭ</vt:lpstr>
      <vt:lpstr>Определение понятия (дефиниция)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Обратимся к тексту</vt:lpstr>
      <vt:lpstr>Презентация PowerPoint</vt:lpstr>
      <vt:lpstr> Комментарий к понятию </vt:lpstr>
      <vt:lpstr>Образцы 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Сочинение на ОГЭ</dc:title>
  <dc:creator>Админ</dc:creator>
  <cp:lastModifiedBy>Админ</cp:lastModifiedBy>
  <cp:revision>4</cp:revision>
  <dcterms:created xsi:type="dcterms:W3CDTF">2024-10-07T12:33:53Z</dcterms:created>
  <dcterms:modified xsi:type="dcterms:W3CDTF">2024-10-14T14:23:33Z</dcterms:modified>
</cp:coreProperties>
</file>