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F23793-A6BB-4D4F-875B-F39D1C96CE0A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6214EF5-E755-4D7E-A5FA-92AA25FBB7B4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1C5D0D70-49AB-40C3-AF15-EB85014BF38D}" type="parTrans" cxnId="{1409ED21-8449-4DA9-B957-F5E284A2FB47}">
      <dgm:prSet/>
      <dgm:spPr/>
      <dgm:t>
        <a:bodyPr/>
        <a:lstStyle/>
        <a:p>
          <a:endParaRPr lang="ru-RU"/>
        </a:p>
      </dgm:t>
    </dgm:pt>
    <dgm:pt modelId="{8FD81234-0623-4908-A17E-9C76D54DD54A}" type="sibTrans" cxnId="{1409ED21-8449-4DA9-B957-F5E284A2FB47}">
      <dgm:prSet/>
      <dgm:spPr/>
      <dgm:t>
        <a:bodyPr/>
        <a:lstStyle/>
        <a:p>
          <a:endParaRPr lang="ru-RU"/>
        </a:p>
      </dgm:t>
    </dgm:pt>
    <dgm:pt modelId="{3759BE62-6186-4577-A983-981A8ECAB598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76AE36DE-6252-4595-B379-41F0E4C90DE5}" type="parTrans" cxnId="{1ECBC94D-B02E-42F2-B28E-F1F2B51FCD85}">
      <dgm:prSet/>
      <dgm:spPr/>
      <dgm:t>
        <a:bodyPr/>
        <a:lstStyle/>
        <a:p>
          <a:endParaRPr lang="ru-RU"/>
        </a:p>
      </dgm:t>
    </dgm:pt>
    <dgm:pt modelId="{61776288-8A8D-4297-B853-2D206C483C57}" type="sibTrans" cxnId="{1ECBC94D-B02E-42F2-B28E-F1F2B51FCD85}">
      <dgm:prSet/>
      <dgm:spPr/>
      <dgm:t>
        <a:bodyPr/>
        <a:lstStyle/>
        <a:p>
          <a:endParaRPr lang="ru-RU"/>
        </a:p>
      </dgm:t>
    </dgm:pt>
    <dgm:pt modelId="{2377B027-E2D4-4EFC-9CA8-09F3C52A924D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7FF63020-1876-4D55-B11C-5FB73387ADE6}" type="parTrans" cxnId="{B60F0D81-60EB-434F-8389-B21035F6C942}">
      <dgm:prSet/>
      <dgm:spPr/>
      <dgm:t>
        <a:bodyPr/>
        <a:lstStyle/>
        <a:p>
          <a:endParaRPr lang="ru-RU"/>
        </a:p>
      </dgm:t>
    </dgm:pt>
    <dgm:pt modelId="{709912F9-3C91-4A6B-A22C-D3D369A95EA5}" type="sibTrans" cxnId="{B60F0D81-60EB-434F-8389-B21035F6C942}">
      <dgm:prSet/>
      <dgm:spPr/>
      <dgm:t>
        <a:bodyPr/>
        <a:lstStyle/>
        <a:p>
          <a:endParaRPr lang="ru-RU"/>
        </a:p>
      </dgm:t>
    </dgm:pt>
    <dgm:pt modelId="{81827A3F-EED3-4C63-868E-96EB3E39388A}">
      <dgm:prSet phldrT="[Текст]"/>
      <dgm:spPr/>
      <dgm:t>
        <a:bodyPr/>
        <a:lstStyle/>
        <a:p>
          <a:r>
            <a:rPr lang="ru-RU" dirty="0"/>
            <a:t>4</a:t>
          </a:r>
        </a:p>
      </dgm:t>
    </dgm:pt>
    <dgm:pt modelId="{9BD4FCE5-BA53-4124-8063-3CEF44606CC9}" type="parTrans" cxnId="{AC418AD7-B686-4413-A4D3-73EA9806C6CD}">
      <dgm:prSet/>
      <dgm:spPr/>
      <dgm:t>
        <a:bodyPr/>
        <a:lstStyle/>
        <a:p>
          <a:endParaRPr lang="ru-RU"/>
        </a:p>
      </dgm:t>
    </dgm:pt>
    <dgm:pt modelId="{28CF32DA-1629-4568-886A-44CB0929E8D3}" type="sibTrans" cxnId="{AC418AD7-B686-4413-A4D3-73EA9806C6CD}">
      <dgm:prSet/>
      <dgm:spPr/>
      <dgm:t>
        <a:bodyPr/>
        <a:lstStyle/>
        <a:p>
          <a:endParaRPr lang="ru-RU"/>
        </a:p>
      </dgm:t>
    </dgm:pt>
    <dgm:pt modelId="{9B7B0460-CC65-4DF3-A8B2-3D2826D43E26}" type="pres">
      <dgm:prSet presAssocID="{65F23793-A6BB-4D4F-875B-F39D1C96CE0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188EBE9-614D-44B8-9E3C-95E48AA27680}" type="pres">
      <dgm:prSet presAssocID="{D6214EF5-E755-4D7E-A5FA-92AA25FBB7B4}" presName="singleCycle" presStyleCnt="0"/>
      <dgm:spPr/>
    </dgm:pt>
    <dgm:pt modelId="{19B007CC-68EB-476F-AE3B-D1D5230EAC8A}" type="pres">
      <dgm:prSet presAssocID="{D6214EF5-E755-4D7E-A5FA-92AA25FBB7B4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DFAEDD72-DF3B-418C-8173-593D7D4EF8BD}" type="pres">
      <dgm:prSet presAssocID="{76AE36DE-6252-4595-B379-41F0E4C90DE5}" presName="Name56" presStyleLbl="parChTrans1D2" presStyleIdx="0" presStyleCnt="3"/>
      <dgm:spPr/>
      <dgm:t>
        <a:bodyPr/>
        <a:lstStyle/>
        <a:p>
          <a:endParaRPr lang="ru-RU"/>
        </a:p>
      </dgm:t>
    </dgm:pt>
    <dgm:pt modelId="{EE1A5828-5145-4CA7-8A4C-A31413399FC2}" type="pres">
      <dgm:prSet presAssocID="{3759BE62-6186-4577-A983-981A8ECAB598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1AB0F-4AC8-45C4-AB31-2DC22E31A801}" type="pres">
      <dgm:prSet presAssocID="{7FF63020-1876-4D55-B11C-5FB73387ADE6}" presName="Name56" presStyleLbl="parChTrans1D2" presStyleIdx="1" presStyleCnt="3"/>
      <dgm:spPr/>
      <dgm:t>
        <a:bodyPr/>
        <a:lstStyle/>
        <a:p>
          <a:endParaRPr lang="ru-RU"/>
        </a:p>
      </dgm:t>
    </dgm:pt>
    <dgm:pt modelId="{D877D80B-C343-443B-B266-F110F6992F84}" type="pres">
      <dgm:prSet presAssocID="{2377B027-E2D4-4EFC-9CA8-09F3C52A924D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781BB-627A-4F61-A408-B4D2EB632D0A}" type="pres">
      <dgm:prSet presAssocID="{9BD4FCE5-BA53-4124-8063-3CEF44606CC9}" presName="Name56" presStyleLbl="parChTrans1D2" presStyleIdx="2" presStyleCnt="3"/>
      <dgm:spPr/>
      <dgm:t>
        <a:bodyPr/>
        <a:lstStyle/>
        <a:p>
          <a:endParaRPr lang="ru-RU"/>
        </a:p>
      </dgm:t>
    </dgm:pt>
    <dgm:pt modelId="{35BDC171-CDF0-445F-8288-034104AB0556}" type="pres">
      <dgm:prSet presAssocID="{81827A3F-EED3-4C63-868E-96EB3E39388A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78DF6C-5652-46C8-9B00-1677B69AA335}" type="presOf" srcId="{3759BE62-6186-4577-A983-981A8ECAB598}" destId="{EE1A5828-5145-4CA7-8A4C-A31413399FC2}" srcOrd="0" destOrd="0" presId="urn:microsoft.com/office/officeart/2008/layout/RadialCluster"/>
    <dgm:cxn modelId="{9883E68A-FD57-4E31-A123-162B3D1A4C8B}" type="presOf" srcId="{76AE36DE-6252-4595-B379-41F0E4C90DE5}" destId="{DFAEDD72-DF3B-418C-8173-593D7D4EF8BD}" srcOrd="0" destOrd="0" presId="urn:microsoft.com/office/officeart/2008/layout/RadialCluster"/>
    <dgm:cxn modelId="{54032F32-D3ED-4B06-8B1C-A97806348DC8}" type="presOf" srcId="{7FF63020-1876-4D55-B11C-5FB73387ADE6}" destId="{D551AB0F-4AC8-45C4-AB31-2DC22E31A801}" srcOrd="0" destOrd="0" presId="urn:microsoft.com/office/officeart/2008/layout/RadialCluster"/>
    <dgm:cxn modelId="{AC418AD7-B686-4413-A4D3-73EA9806C6CD}" srcId="{D6214EF5-E755-4D7E-A5FA-92AA25FBB7B4}" destId="{81827A3F-EED3-4C63-868E-96EB3E39388A}" srcOrd="2" destOrd="0" parTransId="{9BD4FCE5-BA53-4124-8063-3CEF44606CC9}" sibTransId="{28CF32DA-1629-4568-886A-44CB0929E8D3}"/>
    <dgm:cxn modelId="{66124892-FFBF-4F6C-B40C-5A3CF6A66E4F}" type="presOf" srcId="{2377B027-E2D4-4EFC-9CA8-09F3C52A924D}" destId="{D877D80B-C343-443B-B266-F110F6992F84}" srcOrd="0" destOrd="0" presId="urn:microsoft.com/office/officeart/2008/layout/RadialCluster"/>
    <dgm:cxn modelId="{1ECBC94D-B02E-42F2-B28E-F1F2B51FCD85}" srcId="{D6214EF5-E755-4D7E-A5FA-92AA25FBB7B4}" destId="{3759BE62-6186-4577-A983-981A8ECAB598}" srcOrd="0" destOrd="0" parTransId="{76AE36DE-6252-4595-B379-41F0E4C90DE5}" sibTransId="{61776288-8A8D-4297-B853-2D206C483C57}"/>
    <dgm:cxn modelId="{5E38649F-A99D-493D-A725-3DEA0EAE6220}" type="presOf" srcId="{9BD4FCE5-BA53-4124-8063-3CEF44606CC9}" destId="{321781BB-627A-4F61-A408-B4D2EB632D0A}" srcOrd="0" destOrd="0" presId="urn:microsoft.com/office/officeart/2008/layout/RadialCluster"/>
    <dgm:cxn modelId="{1409ED21-8449-4DA9-B957-F5E284A2FB47}" srcId="{65F23793-A6BB-4D4F-875B-F39D1C96CE0A}" destId="{D6214EF5-E755-4D7E-A5FA-92AA25FBB7B4}" srcOrd="0" destOrd="0" parTransId="{1C5D0D70-49AB-40C3-AF15-EB85014BF38D}" sibTransId="{8FD81234-0623-4908-A17E-9C76D54DD54A}"/>
    <dgm:cxn modelId="{9A9D99AF-71C2-49A2-A456-AC21879C1F48}" type="presOf" srcId="{81827A3F-EED3-4C63-868E-96EB3E39388A}" destId="{35BDC171-CDF0-445F-8288-034104AB0556}" srcOrd="0" destOrd="0" presId="urn:microsoft.com/office/officeart/2008/layout/RadialCluster"/>
    <dgm:cxn modelId="{B60F0D81-60EB-434F-8389-B21035F6C942}" srcId="{D6214EF5-E755-4D7E-A5FA-92AA25FBB7B4}" destId="{2377B027-E2D4-4EFC-9CA8-09F3C52A924D}" srcOrd="1" destOrd="0" parTransId="{7FF63020-1876-4D55-B11C-5FB73387ADE6}" sibTransId="{709912F9-3C91-4A6B-A22C-D3D369A95EA5}"/>
    <dgm:cxn modelId="{76C64E04-DE8A-4DC3-88BB-2F1BF37B33D2}" type="presOf" srcId="{65F23793-A6BB-4D4F-875B-F39D1C96CE0A}" destId="{9B7B0460-CC65-4DF3-A8B2-3D2826D43E26}" srcOrd="0" destOrd="0" presId="urn:microsoft.com/office/officeart/2008/layout/RadialCluster"/>
    <dgm:cxn modelId="{2F45A931-F80F-4A61-A1D7-D981A4EC4422}" type="presOf" srcId="{D6214EF5-E755-4D7E-A5FA-92AA25FBB7B4}" destId="{19B007CC-68EB-476F-AE3B-D1D5230EAC8A}" srcOrd="0" destOrd="0" presId="urn:microsoft.com/office/officeart/2008/layout/RadialCluster"/>
    <dgm:cxn modelId="{25003C23-F0DD-4C1A-90F4-D946F2483EAD}" type="presParOf" srcId="{9B7B0460-CC65-4DF3-A8B2-3D2826D43E26}" destId="{2188EBE9-614D-44B8-9E3C-95E48AA27680}" srcOrd="0" destOrd="0" presId="urn:microsoft.com/office/officeart/2008/layout/RadialCluster"/>
    <dgm:cxn modelId="{E4C7E3A0-3363-4211-90DB-C1101546E4D3}" type="presParOf" srcId="{2188EBE9-614D-44B8-9E3C-95E48AA27680}" destId="{19B007CC-68EB-476F-AE3B-D1D5230EAC8A}" srcOrd="0" destOrd="0" presId="urn:microsoft.com/office/officeart/2008/layout/RadialCluster"/>
    <dgm:cxn modelId="{472E06BF-9CAC-4176-ABEF-BAB992FF5BC8}" type="presParOf" srcId="{2188EBE9-614D-44B8-9E3C-95E48AA27680}" destId="{DFAEDD72-DF3B-418C-8173-593D7D4EF8BD}" srcOrd="1" destOrd="0" presId="urn:microsoft.com/office/officeart/2008/layout/RadialCluster"/>
    <dgm:cxn modelId="{6922003A-617B-48D3-BDB6-BDF0E7C38826}" type="presParOf" srcId="{2188EBE9-614D-44B8-9E3C-95E48AA27680}" destId="{EE1A5828-5145-4CA7-8A4C-A31413399FC2}" srcOrd="2" destOrd="0" presId="urn:microsoft.com/office/officeart/2008/layout/RadialCluster"/>
    <dgm:cxn modelId="{D4EDCDBC-37F9-41A0-976C-4FEAE283CE72}" type="presParOf" srcId="{2188EBE9-614D-44B8-9E3C-95E48AA27680}" destId="{D551AB0F-4AC8-45C4-AB31-2DC22E31A801}" srcOrd="3" destOrd="0" presId="urn:microsoft.com/office/officeart/2008/layout/RadialCluster"/>
    <dgm:cxn modelId="{067A9460-5F75-453D-85AE-5FBD9C8197E2}" type="presParOf" srcId="{2188EBE9-614D-44B8-9E3C-95E48AA27680}" destId="{D877D80B-C343-443B-B266-F110F6992F84}" srcOrd="4" destOrd="0" presId="urn:microsoft.com/office/officeart/2008/layout/RadialCluster"/>
    <dgm:cxn modelId="{D7D01E0C-BAF9-441A-A021-95B2D238CC64}" type="presParOf" srcId="{2188EBE9-614D-44B8-9E3C-95E48AA27680}" destId="{321781BB-627A-4F61-A408-B4D2EB632D0A}" srcOrd="5" destOrd="0" presId="urn:microsoft.com/office/officeart/2008/layout/RadialCluster"/>
    <dgm:cxn modelId="{C875CA4F-A1E6-4A18-AD89-E2B246D762D0}" type="presParOf" srcId="{2188EBE9-614D-44B8-9E3C-95E48AA27680}" destId="{35BDC171-CDF0-445F-8288-034104AB055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F9EBD-DA0B-4A19-9DB3-5DF82B65C5B9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7E85C5D-EDEE-4319-B6AE-EBE2926A69DC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1B768A29-7741-4CB6-89A5-883F5E41992E}" type="parTrans" cxnId="{813C562F-99C7-4B1A-9513-977B0512CA89}">
      <dgm:prSet/>
      <dgm:spPr/>
      <dgm:t>
        <a:bodyPr/>
        <a:lstStyle/>
        <a:p>
          <a:endParaRPr lang="ru-RU"/>
        </a:p>
      </dgm:t>
    </dgm:pt>
    <dgm:pt modelId="{99AF0F48-87B9-48B6-94E4-1AE0A32411C8}" type="sibTrans" cxnId="{813C562F-99C7-4B1A-9513-977B0512CA89}">
      <dgm:prSet/>
      <dgm:spPr/>
      <dgm:t>
        <a:bodyPr/>
        <a:lstStyle/>
        <a:p>
          <a:endParaRPr lang="ru-RU"/>
        </a:p>
      </dgm:t>
    </dgm:pt>
    <dgm:pt modelId="{9BE122BB-06E1-4D33-A0C8-4A65E310EE3C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F0DED788-2537-4E36-83DE-3C01662FA8AE}" type="parTrans" cxnId="{236462DA-EAD9-4853-A1A9-AC566344BD40}">
      <dgm:prSet/>
      <dgm:spPr/>
      <dgm:t>
        <a:bodyPr/>
        <a:lstStyle/>
        <a:p>
          <a:endParaRPr lang="ru-RU"/>
        </a:p>
      </dgm:t>
    </dgm:pt>
    <dgm:pt modelId="{C3054DD5-EBB5-42A6-912F-C030E166161F}" type="sibTrans" cxnId="{236462DA-EAD9-4853-A1A9-AC566344BD40}">
      <dgm:prSet/>
      <dgm:spPr/>
      <dgm:t>
        <a:bodyPr/>
        <a:lstStyle/>
        <a:p>
          <a:endParaRPr lang="ru-RU"/>
        </a:p>
      </dgm:t>
    </dgm:pt>
    <dgm:pt modelId="{7C2E6430-DABA-43F5-BB33-D33C8F1A5373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944AA45-8252-4E19-B378-9466D34AC31A}" type="parTrans" cxnId="{AD3DBEBF-C322-42AB-8D88-6F4E2ABE7E4B}">
      <dgm:prSet/>
      <dgm:spPr/>
      <dgm:t>
        <a:bodyPr/>
        <a:lstStyle/>
        <a:p>
          <a:endParaRPr lang="ru-RU"/>
        </a:p>
      </dgm:t>
    </dgm:pt>
    <dgm:pt modelId="{E5DF06AD-4095-4E75-8813-0148B40B18D2}" type="sibTrans" cxnId="{AD3DBEBF-C322-42AB-8D88-6F4E2ABE7E4B}">
      <dgm:prSet/>
      <dgm:spPr/>
      <dgm:t>
        <a:bodyPr/>
        <a:lstStyle/>
        <a:p>
          <a:endParaRPr lang="ru-RU"/>
        </a:p>
      </dgm:t>
    </dgm:pt>
    <dgm:pt modelId="{50C43219-49F7-4407-912F-DA37203A8681}" type="pres">
      <dgm:prSet presAssocID="{CD3F9EBD-DA0B-4A19-9DB3-5DF82B65C5B9}" presName="CompostProcess" presStyleCnt="0">
        <dgm:presLayoutVars>
          <dgm:dir/>
          <dgm:resizeHandles val="exact"/>
        </dgm:presLayoutVars>
      </dgm:prSet>
      <dgm:spPr/>
    </dgm:pt>
    <dgm:pt modelId="{5930B7AD-BE03-4066-B882-FAEC55EF5E37}" type="pres">
      <dgm:prSet presAssocID="{CD3F9EBD-DA0B-4A19-9DB3-5DF82B65C5B9}" presName="arrow" presStyleLbl="bgShp" presStyleIdx="0" presStyleCnt="1"/>
      <dgm:spPr/>
    </dgm:pt>
    <dgm:pt modelId="{C00DBC80-ADB0-467B-A411-3BB1186E9554}" type="pres">
      <dgm:prSet presAssocID="{CD3F9EBD-DA0B-4A19-9DB3-5DF82B65C5B9}" presName="linearProcess" presStyleCnt="0"/>
      <dgm:spPr/>
    </dgm:pt>
    <dgm:pt modelId="{74FC8183-3424-4296-ABC0-CFA5DF685E3E}" type="pres">
      <dgm:prSet presAssocID="{F7E85C5D-EDEE-4319-B6AE-EBE2926A69D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77F1C-CF6B-4A82-9E82-224CDE58B8E7}" type="pres">
      <dgm:prSet presAssocID="{99AF0F48-87B9-48B6-94E4-1AE0A32411C8}" presName="sibTrans" presStyleCnt="0"/>
      <dgm:spPr/>
    </dgm:pt>
    <dgm:pt modelId="{3E9B1860-3732-4D4E-A823-DA1255E845BD}" type="pres">
      <dgm:prSet presAssocID="{9BE122BB-06E1-4D33-A0C8-4A65E310EE3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0B702-358D-4409-AB4E-CBE5D831A530}" type="pres">
      <dgm:prSet presAssocID="{C3054DD5-EBB5-42A6-912F-C030E166161F}" presName="sibTrans" presStyleCnt="0"/>
      <dgm:spPr/>
    </dgm:pt>
    <dgm:pt modelId="{65369C89-B595-4115-83BA-F75E927BDA8D}" type="pres">
      <dgm:prSet presAssocID="{7C2E6430-DABA-43F5-BB33-D33C8F1A537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3F6648-8B0E-49ED-812E-8C9C833A3AD0}" type="presOf" srcId="{7C2E6430-DABA-43F5-BB33-D33C8F1A5373}" destId="{65369C89-B595-4115-83BA-F75E927BDA8D}" srcOrd="0" destOrd="0" presId="urn:microsoft.com/office/officeart/2005/8/layout/hProcess9"/>
    <dgm:cxn modelId="{C7B67DBD-44D3-4E8F-8B08-A4138C438D0B}" type="presOf" srcId="{9BE122BB-06E1-4D33-A0C8-4A65E310EE3C}" destId="{3E9B1860-3732-4D4E-A823-DA1255E845BD}" srcOrd="0" destOrd="0" presId="urn:microsoft.com/office/officeart/2005/8/layout/hProcess9"/>
    <dgm:cxn modelId="{813C562F-99C7-4B1A-9513-977B0512CA89}" srcId="{CD3F9EBD-DA0B-4A19-9DB3-5DF82B65C5B9}" destId="{F7E85C5D-EDEE-4319-B6AE-EBE2926A69DC}" srcOrd="0" destOrd="0" parTransId="{1B768A29-7741-4CB6-89A5-883F5E41992E}" sibTransId="{99AF0F48-87B9-48B6-94E4-1AE0A32411C8}"/>
    <dgm:cxn modelId="{1D016439-5CD1-4C87-99DB-497A69C1627D}" type="presOf" srcId="{F7E85C5D-EDEE-4319-B6AE-EBE2926A69DC}" destId="{74FC8183-3424-4296-ABC0-CFA5DF685E3E}" srcOrd="0" destOrd="0" presId="urn:microsoft.com/office/officeart/2005/8/layout/hProcess9"/>
    <dgm:cxn modelId="{AD3DBEBF-C322-42AB-8D88-6F4E2ABE7E4B}" srcId="{CD3F9EBD-DA0B-4A19-9DB3-5DF82B65C5B9}" destId="{7C2E6430-DABA-43F5-BB33-D33C8F1A5373}" srcOrd="2" destOrd="0" parTransId="{C944AA45-8252-4E19-B378-9466D34AC31A}" sibTransId="{E5DF06AD-4095-4E75-8813-0148B40B18D2}"/>
    <dgm:cxn modelId="{E2F58795-EEAA-4786-BD11-6F1315D54799}" type="presOf" srcId="{CD3F9EBD-DA0B-4A19-9DB3-5DF82B65C5B9}" destId="{50C43219-49F7-4407-912F-DA37203A8681}" srcOrd="0" destOrd="0" presId="urn:microsoft.com/office/officeart/2005/8/layout/hProcess9"/>
    <dgm:cxn modelId="{236462DA-EAD9-4853-A1A9-AC566344BD40}" srcId="{CD3F9EBD-DA0B-4A19-9DB3-5DF82B65C5B9}" destId="{9BE122BB-06E1-4D33-A0C8-4A65E310EE3C}" srcOrd="1" destOrd="0" parTransId="{F0DED788-2537-4E36-83DE-3C01662FA8AE}" sibTransId="{C3054DD5-EBB5-42A6-912F-C030E166161F}"/>
    <dgm:cxn modelId="{4FB3D146-1B5A-4A79-AD27-1381B2228642}" type="presParOf" srcId="{50C43219-49F7-4407-912F-DA37203A8681}" destId="{5930B7AD-BE03-4066-B882-FAEC55EF5E37}" srcOrd="0" destOrd="0" presId="urn:microsoft.com/office/officeart/2005/8/layout/hProcess9"/>
    <dgm:cxn modelId="{4CDEEC3C-D5D7-45A7-93EF-EEB50084B99F}" type="presParOf" srcId="{50C43219-49F7-4407-912F-DA37203A8681}" destId="{C00DBC80-ADB0-467B-A411-3BB1186E9554}" srcOrd="1" destOrd="0" presId="urn:microsoft.com/office/officeart/2005/8/layout/hProcess9"/>
    <dgm:cxn modelId="{3C050D0A-B513-40E9-A7D7-0290DF5B06C6}" type="presParOf" srcId="{C00DBC80-ADB0-467B-A411-3BB1186E9554}" destId="{74FC8183-3424-4296-ABC0-CFA5DF685E3E}" srcOrd="0" destOrd="0" presId="urn:microsoft.com/office/officeart/2005/8/layout/hProcess9"/>
    <dgm:cxn modelId="{4D1633FF-8993-4B25-94D8-913E4024D2FB}" type="presParOf" srcId="{C00DBC80-ADB0-467B-A411-3BB1186E9554}" destId="{C2577F1C-CF6B-4A82-9E82-224CDE58B8E7}" srcOrd="1" destOrd="0" presId="urn:microsoft.com/office/officeart/2005/8/layout/hProcess9"/>
    <dgm:cxn modelId="{37AC891F-188F-4CF5-BD73-AEC8A9AAAE29}" type="presParOf" srcId="{C00DBC80-ADB0-467B-A411-3BB1186E9554}" destId="{3E9B1860-3732-4D4E-A823-DA1255E845BD}" srcOrd="2" destOrd="0" presId="urn:microsoft.com/office/officeart/2005/8/layout/hProcess9"/>
    <dgm:cxn modelId="{491FBEE6-0EB8-4AB6-8253-E643B438F490}" type="presParOf" srcId="{C00DBC80-ADB0-467B-A411-3BB1186E9554}" destId="{BBD0B702-358D-4409-AB4E-CBE5D831A530}" srcOrd="3" destOrd="0" presId="urn:microsoft.com/office/officeart/2005/8/layout/hProcess9"/>
    <dgm:cxn modelId="{53FB90DC-EFA8-4337-9967-68C7C092AA27}" type="presParOf" srcId="{C00DBC80-ADB0-467B-A411-3BB1186E9554}" destId="{65369C89-B595-4115-83BA-F75E927BDA8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ECA0FC-CD73-4254-8802-BCD6126A33D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145F747-C277-4385-84E0-9182FFE8EFE7}">
      <dgm:prSet phldrT="[Текст]"/>
      <dgm:spPr/>
      <dgm:t>
        <a:bodyPr/>
        <a:lstStyle/>
        <a:p>
          <a:r>
            <a:rPr lang="ru-RU" dirty="0"/>
            <a:t>повествование</a:t>
          </a:r>
        </a:p>
      </dgm:t>
    </dgm:pt>
    <dgm:pt modelId="{565B384B-ECE6-43B7-A9AC-897739C79CF6}" type="parTrans" cxnId="{F6E2272B-8A9C-4BBE-8EBF-E6451C42C972}">
      <dgm:prSet/>
      <dgm:spPr/>
      <dgm:t>
        <a:bodyPr/>
        <a:lstStyle/>
        <a:p>
          <a:endParaRPr lang="ru-RU"/>
        </a:p>
      </dgm:t>
    </dgm:pt>
    <dgm:pt modelId="{4C5CCE67-C057-484E-89D5-3AB4FCBDAE69}" type="sibTrans" cxnId="{F6E2272B-8A9C-4BBE-8EBF-E6451C42C972}">
      <dgm:prSet/>
      <dgm:spPr/>
      <dgm:t>
        <a:bodyPr/>
        <a:lstStyle/>
        <a:p>
          <a:endParaRPr lang="ru-RU"/>
        </a:p>
      </dgm:t>
    </dgm:pt>
    <dgm:pt modelId="{A29F755B-3B1B-47E0-A095-C0E829E0EC27}">
      <dgm:prSet phldrT="[Текст]"/>
      <dgm:spPr/>
      <dgm:t>
        <a:bodyPr/>
        <a:lstStyle/>
        <a:p>
          <a:r>
            <a:rPr lang="ru-RU" dirty="0"/>
            <a:t>описание</a:t>
          </a:r>
        </a:p>
      </dgm:t>
    </dgm:pt>
    <dgm:pt modelId="{7068B87B-37DB-4520-99FE-FEBD64AA2046}" type="parTrans" cxnId="{1D484EE2-FCDD-45A0-B8B8-62E8D5B5E2A0}">
      <dgm:prSet/>
      <dgm:spPr/>
      <dgm:t>
        <a:bodyPr/>
        <a:lstStyle/>
        <a:p>
          <a:endParaRPr lang="ru-RU"/>
        </a:p>
      </dgm:t>
    </dgm:pt>
    <dgm:pt modelId="{1720840B-08B8-4624-B3E5-64BC5075DFD6}" type="sibTrans" cxnId="{1D484EE2-FCDD-45A0-B8B8-62E8D5B5E2A0}">
      <dgm:prSet/>
      <dgm:spPr/>
      <dgm:t>
        <a:bodyPr/>
        <a:lstStyle/>
        <a:p>
          <a:endParaRPr lang="ru-RU"/>
        </a:p>
      </dgm:t>
    </dgm:pt>
    <dgm:pt modelId="{614E92DE-0D9C-4DB1-BCF1-29D86BC383C7}">
      <dgm:prSet phldrT="[Текст]"/>
      <dgm:spPr/>
      <dgm:t>
        <a:bodyPr/>
        <a:lstStyle/>
        <a:p>
          <a:r>
            <a:rPr lang="ru-RU" dirty="0"/>
            <a:t>рассуждение</a:t>
          </a:r>
        </a:p>
      </dgm:t>
    </dgm:pt>
    <dgm:pt modelId="{6055672C-A140-4D9F-BD3C-D030E4B91D36}" type="parTrans" cxnId="{E88CACEF-E32E-444A-9A99-7B11456C96E2}">
      <dgm:prSet/>
      <dgm:spPr/>
      <dgm:t>
        <a:bodyPr/>
        <a:lstStyle/>
        <a:p>
          <a:endParaRPr lang="ru-RU"/>
        </a:p>
      </dgm:t>
    </dgm:pt>
    <dgm:pt modelId="{0AF7DF1F-F07E-45DA-9985-5684AE5BFC3E}" type="sibTrans" cxnId="{E88CACEF-E32E-444A-9A99-7B11456C96E2}">
      <dgm:prSet/>
      <dgm:spPr/>
      <dgm:t>
        <a:bodyPr/>
        <a:lstStyle/>
        <a:p>
          <a:endParaRPr lang="ru-RU"/>
        </a:p>
      </dgm:t>
    </dgm:pt>
    <dgm:pt modelId="{5F0C8EF1-4CF4-4142-B173-197CC06F25C8}">
      <dgm:prSet phldrT="[Текст]"/>
      <dgm:spPr/>
      <dgm:t>
        <a:bodyPr/>
        <a:lstStyle/>
        <a:p>
          <a:r>
            <a:rPr lang="ru-RU" dirty="0"/>
            <a:t>смешанный</a:t>
          </a:r>
        </a:p>
      </dgm:t>
    </dgm:pt>
    <dgm:pt modelId="{6152B7B8-F179-4312-8D64-652531C4E414}" type="parTrans" cxnId="{765352CA-54DD-49A0-85E5-DBBA126628C4}">
      <dgm:prSet/>
      <dgm:spPr/>
      <dgm:t>
        <a:bodyPr/>
        <a:lstStyle/>
        <a:p>
          <a:endParaRPr lang="ru-RU"/>
        </a:p>
      </dgm:t>
    </dgm:pt>
    <dgm:pt modelId="{7576F996-0ECE-471C-9E20-CCEF589F7E7D}" type="sibTrans" cxnId="{765352CA-54DD-49A0-85E5-DBBA126628C4}">
      <dgm:prSet/>
      <dgm:spPr/>
      <dgm:t>
        <a:bodyPr/>
        <a:lstStyle/>
        <a:p>
          <a:endParaRPr lang="ru-RU"/>
        </a:p>
      </dgm:t>
    </dgm:pt>
    <dgm:pt modelId="{A9A91A69-1BA8-4EA1-BF3C-8A009E2EC8F9}" type="pres">
      <dgm:prSet presAssocID="{CBECA0FC-CD73-4254-8802-BCD6126A33D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E32433-2C65-4D90-AB60-3FFFCB9FB921}" type="pres">
      <dgm:prSet presAssocID="{9145F747-C277-4385-84E0-9182FFE8EFE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8598AC-510B-4297-AEB5-43AC8F66695F}" type="pres">
      <dgm:prSet presAssocID="{4C5CCE67-C057-484E-89D5-3AB4FCBDAE69}" presName="sibTrans" presStyleCnt="0"/>
      <dgm:spPr/>
    </dgm:pt>
    <dgm:pt modelId="{9CD51672-B83D-48EB-A192-287053C0E810}" type="pres">
      <dgm:prSet presAssocID="{A29F755B-3B1B-47E0-A095-C0E829E0EC2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A5C40-4039-4693-A3F6-6CBFBB99831B}" type="pres">
      <dgm:prSet presAssocID="{1720840B-08B8-4624-B3E5-64BC5075DFD6}" presName="sibTrans" presStyleCnt="0"/>
      <dgm:spPr/>
    </dgm:pt>
    <dgm:pt modelId="{3F39D5FF-A524-4845-A4AC-32FA69B39810}" type="pres">
      <dgm:prSet presAssocID="{614E92DE-0D9C-4DB1-BCF1-29D86BC383C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89260-9EF3-4877-B6F1-E7F3A4B58D77}" type="pres">
      <dgm:prSet presAssocID="{0AF7DF1F-F07E-45DA-9985-5684AE5BFC3E}" presName="sibTrans" presStyleCnt="0"/>
      <dgm:spPr/>
    </dgm:pt>
    <dgm:pt modelId="{96B7FAAB-654B-4023-B5A3-6939B9798216}" type="pres">
      <dgm:prSet presAssocID="{5F0C8EF1-4CF4-4142-B173-197CC06F25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0FA506-2B2F-4E9A-BA5E-CF3FCB271E20}" type="presOf" srcId="{A29F755B-3B1B-47E0-A095-C0E829E0EC27}" destId="{9CD51672-B83D-48EB-A192-287053C0E810}" srcOrd="0" destOrd="0" presId="urn:microsoft.com/office/officeart/2005/8/layout/default"/>
    <dgm:cxn modelId="{E88CACEF-E32E-444A-9A99-7B11456C96E2}" srcId="{CBECA0FC-CD73-4254-8802-BCD6126A33D9}" destId="{614E92DE-0D9C-4DB1-BCF1-29D86BC383C7}" srcOrd="2" destOrd="0" parTransId="{6055672C-A140-4D9F-BD3C-D030E4B91D36}" sibTransId="{0AF7DF1F-F07E-45DA-9985-5684AE5BFC3E}"/>
    <dgm:cxn modelId="{198FF966-0D23-4B7A-B457-852CABFECB9E}" type="presOf" srcId="{614E92DE-0D9C-4DB1-BCF1-29D86BC383C7}" destId="{3F39D5FF-A524-4845-A4AC-32FA69B39810}" srcOrd="0" destOrd="0" presId="urn:microsoft.com/office/officeart/2005/8/layout/default"/>
    <dgm:cxn modelId="{F6E2272B-8A9C-4BBE-8EBF-E6451C42C972}" srcId="{CBECA0FC-CD73-4254-8802-BCD6126A33D9}" destId="{9145F747-C277-4385-84E0-9182FFE8EFE7}" srcOrd="0" destOrd="0" parTransId="{565B384B-ECE6-43B7-A9AC-897739C79CF6}" sibTransId="{4C5CCE67-C057-484E-89D5-3AB4FCBDAE69}"/>
    <dgm:cxn modelId="{742E7BC6-B97A-40FF-A9F2-D947700DA795}" type="presOf" srcId="{CBECA0FC-CD73-4254-8802-BCD6126A33D9}" destId="{A9A91A69-1BA8-4EA1-BF3C-8A009E2EC8F9}" srcOrd="0" destOrd="0" presId="urn:microsoft.com/office/officeart/2005/8/layout/default"/>
    <dgm:cxn modelId="{97E057FF-EA27-41F7-AD15-1B1CF431B352}" type="presOf" srcId="{5F0C8EF1-4CF4-4142-B173-197CC06F25C8}" destId="{96B7FAAB-654B-4023-B5A3-6939B9798216}" srcOrd="0" destOrd="0" presId="urn:microsoft.com/office/officeart/2005/8/layout/default"/>
    <dgm:cxn modelId="{765352CA-54DD-49A0-85E5-DBBA126628C4}" srcId="{CBECA0FC-CD73-4254-8802-BCD6126A33D9}" destId="{5F0C8EF1-4CF4-4142-B173-197CC06F25C8}" srcOrd="3" destOrd="0" parTransId="{6152B7B8-F179-4312-8D64-652531C4E414}" sibTransId="{7576F996-0ECE-471C-9E20-CCEF589F7E7D}"/>
    <dgm:cxn modelId="{6EFE7631-CD95-43DF-B3AD-74F8B00629B4}" type="presOf" srcId="{9145F747-C277-4385-84E0-9182FFE8EFE7}" destId="{84E32433-2C65-4D90-AB60-3FFFCB9FB921}" srcOrd="0" destOrd="0" presId="urn:microsoft.com/office/officeart/2005/8/layout/default"/>
    <dgm:cxn modelId="{1D484EE2-FCDD-45A0-B8B8-62E8D5B5E2A0}" srcId="{CBECA0FC-CD73-4254-8802-BCD6126A33D9}" destId="{A29F755B-3B1B-47E0-A095-C0E829E0EC27}" srcOrd="1" destOrd="0" parTransId="{7068B87B-37DB-4520-99FE-FEBD64AA2046}" sibTransId="{1720840B-08B8-4624-B3E5-64BC5075DFD6}"/>
    <dgm:cxn modelId="{A3E0949D-88CC-4042-B1FE-8189804EC56C}" type="presParOf" srcId="{A9A91A69-1BA8-4EA1-BF3C-8A009E2EC8F9}" destId="{84E32433-2C65-4D90-AB60-3FFFCB9FB921}" srcOrd="0" destOrd="0" presId="urn:microsoft.com/office/officeart/2005/8/layout/default"/>
    <dgm:cxn modelId="{6FE8215E-B716-4A68-B144-67D89B2A6862}" type="presParOf" srcId="{A9A91A69-1BA8-4EA1-BF3C-8A009E2EC8F9}" destId="{A98598AC-510B-4297-AEB5-43AC8F66695F}" srcOrd="1" destOrd="0" presId="urn:microsoft.com/office/officeart/2005/8/layout/default"/>
    <dgm:cxn modelId="{FE12C317-8160-417F-801E-5ADFFD0CDFA9}" type="presParOf" srcId="{A9A91A69-1BA8-4EA1-BF3C-8A009E2EC8F9}" destId="{9CD51672-B83D-48EB-A192-287053C0E810}" srcOrd="2" destOrd="0" presId="urn:microsoft.com/office/officeart/2005/8/layout/default"/>
    <dgm:cxn modelId="{38C636D2-9EE4-4D52-8C28-24F6BCEC6F0B}" type="presParOf" srcId="{A9A91A69-1BA8-4EA1-BF3C-8A009E2EC8F9}" destId="{A12A5C40-4039-4693-A3F6-6CBFBB99831B}" srcOrd="3" destOrd="0" presId="urn:microsoft.com/office/officeart/2005/8/layout/default"/>
    <dgm:cxn modelId="{8A916356-3DA4-43D2-BB83-1AC7D71E68D6}" type="presParOf" srcId="{A9A91A69-1BA8-4EA1-BF3C-8A009E2EC8F9}" destId="{3F39D5FF-A524-4845-A4AC-32FA69B39810}" srcOrd="4" destOrd="0" presId="urn:microsoft.com/office/officeart/2005/8/layout/default"/>
    <dgm:cxn modelId="{AD12540B-F202-4207-B89B-EBF83E6F13E7}" type="presParOf" srcId="{A9A91A69-1BA8-4EA1-BF3C-8A009E2EC8F9}" destId="{7FE89260-9EF3-4877-B6F1-E7F3A4B58D77}" srcOrd="5" destOrd="0" presId="urn:microsoft.com/office/officeart/2005/8/layout/default"/>
    <dgm:cxn modelId="{B72C9EFA-A341-4121-B757-5FCE77689577}" type="presParOf" srcId="{A9A91A69-1BA8-4EA1-BF3C-8A009E2EC8F9}" destId="{96B7FAAB-654B-4023-B5A3-6939B979821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9E7096-0E71-43F1-8836-19C2D22651BF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5B73932-C7FA-4395-8D71-0F01FAAD27B3}">
      <dgm:prSet phldrT="[Текст]"/>
      <dgm:spPr/>
      <dgm:t>
        <a:bodyPr/>
        <a:lstStyle/>
        <a:p>
          <a:r>
            <a:rPr lang="ru-RU" dirty="0"/>
            <a:t>научный</a:t>
          </a:r>
        </a:p>
      </dgm:t>
    </dgm:pt>
    <dgm:pt modelId="{CCF6022F-2BFA-4CFA-9B2C-9910D404F71E}" type="parTrans" cxnId="{7C49B34C-5C49-4A85-991E-52756EAE8FE6}">
      <dgm:prSet/>
      <dgm:spPr/>
      <dgm:t>
        <a:bodyPr/>
        <a:lstStyle/>
        <a:p>
          <a:endParaRPr lang="ru-RU"/>
        </a:p>
      </dgm:t>
    </dgm:pt>
    <dgm:pt modelId="{E77CFDEA-8269-43FD-895F-0F901F7639BE}" type="sibTrans" cxnId="{7C49B34C-5C49-4A85-991E-52756EAE8FE6}">
      <dgm:prSet/>
      <dgm:spPr/>
      <dgm:t>
        <a:bodyPr/>
        <a:lstStyle/>
        <a:p>
          <a:endParaRPr lang="ru-RU"/>
        </a:p>
      </dgm:t>
    </dgm:pt>
    <dgm:pt modelId="{670FF57A-11B9-4E7A-9626-9145E43DE343}">
      <dgm:prSet phldrT="[Текст]"/>
      <dgm:spPr/>
      <dgm:t>
        <a:bodyPr/>
        <a:lstStyle/>
        <a:p>
          <a:r>
            <a:rPr lang="ru-RU" dirty="0" err="1"/>
            <a:t>публицис</a:t>
          </a:r>
          <a:endParaRPr lang="ru-RU" dirty="0"/>
        </a:p>
        <a:p>
          <a:r>
            <a:rPr lang="ru-RU" dirty="0" err="1"/>
            <a:t>тический</a:t>
          </a:r>
          <a:endParaRPr lang="ru-RU" dirty="0"/>
        </a:p>
      </dgm:t>
    </dgm:pt>
    <dgm:pt modelId="{53A5124A-EE0B-4370-B7B8-DAA9FAA65532}" type="parTrans" cxnId="{7C42DFC3-2AFB-4859-A1D3-23626F7D54C3}">
      <dgm:prSet/>
      <dgm:spPr/>
      <dgm:t>
        <a:bodyPr/>
        <a:lstStyle/>
        <a:p>
          <a:endParaRPr lang="ru-RU"/>
        </a:p>
      </dgm:t>
    </dgm:pt>
    <dgm:pt modelId="{EC164396-3C9D-442D-99BD-DD92B52BD311}" type="sibTrans" cxnId="{7C42DFC3-2AFB-4859-A1D3-23626F7D54C3}">
      <dgm:prSet/>
      <dgm:spPr/>
      <dgm:t>
        <a:bodyPr/>
        <a:lstStyle/>
        <a:p>
          <a:endParaRPr lang="ru-RU"/>
        </a:p>
      </dgm:t>
    </dgm:pt>
    <dgm:pt modelId="{39D327FB-EB2F-43BF-9F40-709FAC366BB6}">
      <dgm:prSet phldrT="[Текст]"/>
      <dgm:spPr/>
      <dgm:t>
        <a:bodyPr/>
        <a:lstStyle/>
        <a:p>
          <a:r>
            <a:rPr lang="ru-RU" dirty="0"/>
            <a:t>официально-</a:t>
          </a:r>
        </a:p>
        <a:p>
          <a:r>
            <a:rPr lang="ru-RU" dirty="0"/>
            <a:t>деловой</a:t>
          </a:r>
        </a:p>
      </dgm:t>
    </dgm:pt>
    <dgm:pt modelId="{70FB24D1-E3B2-41C8-A21E-E48A0A589A84}" type="parTrans" cxnId="{77B655C7-318B-4C0F-AB18-2950B873B5C8}">
      <dgm:prSet/>
      <dgm:spPr/>
      <dgm:t>
        <a:bodyPr/>
        <a:lstStyle/>
        <a:p>
          <a:endParaRPr lang="ru-RU"/>
        </a:p>
      </dgm:t>
    </dgm:pt>
    <dgm:pt modelId="{F6DA5426-3558-42CE-92E9-072E3647C5FB}" type="sibTrans" cxnId="{77B655C7-318B-4C0F-AB18-2950B873B5C8}">
      <dgm:prSet/>
      <dgm:spPr/>
      <dgm:t>
        <a:bodyPr/>
        <a:lstStyle/>
        <a:p>
          <a:endParaRPr lang="ru-RU"/>
        </a:p>
      </dgm:t>
    </dgm:pt>
    <dgm:pt modelId="{7695A9E1-2077-43A2-8A63-4CC2AC676E02}">
      <dgm:prSet phldrT="[Текст]"/>
      <dgm:spPr/>
      <dgm:t>
        <a:bodyPr/>
        <a:lstStyle/>
        <a:p>
          <a:r>
            <a:rPr lang="ru-RU" smtClean="0"/>
            <a:t>художественный</a:t>
          </a:r>
          <a:endParaRPr lang="ru-RU" dirty="0"/>
        </a:p>
      </dgm:t>
    </dgm:pt>
    <dgm:pt modelId="{38414528-3C30-4DE4-8616-8D4744FB58F6}" type="parTrans" cxnId="{E965398F-CE58-4EBC-9546-16FC9D77BE36}">
      <dgm:prSet/>
      <dgm:spPr/>
      <dgm:t>
        <a:bodyPr/>
        <a:lstStyle/>
        <a:p>
          <a:endParaRPr lang="ru-RU"/>
        </a:p>
      </dgm:t>
    </dgm:pt>
    <dgm:pt modelId="{3322E65E-C684-41FC-846D-C3A0465E1C43}" type="sibTrans" cxnId="{E965398F-CE58-4EBC-9546-16FC9D77BE36}">
      <dgm:prSet/>
      <dgm:spPr/>
      <dgm:t>
        <a:bodyPr/>
        <a:lstStyle/>
        <a:p>
          <a:endParaRPr lang="ru-RU"/>
        </a:p>
      </dgm:t>
    </dgm:pt>
    <dgm:pt modelId="{49A5F628-A4FB-496D-8068-2411BF9B1F86}">
      <dgm:prSet phldrT="[Текст]"/>
      <dgm:spPr/>
      <dgm:t>
        <a:bodyPr/>
        <a:lstStyle/>
        <a:p>
          <a:r>
            <a:rPr lang="ru-RU" dirty="0"/>
            <a:t>разговорный</a:t>
          </a:r>
        </a:p>
      </dgm:t>
    </dgm:pt>
    <dgm:pt modelId="{96A418A2-42F4-4BC9-8576-E31773322E5F}" type="parTrans" cxnId="{930779E3-8D16-4599-8BAB-DC7C84B4A29D}">
      <dgm:prSet/>
      <dgm:spPr/>
      <dgm:t>
        <a:bodyPr/>
        <a:lstStyle/>
        <a:p>
          <a:endParaRPr lang="ru-RU"/>
        </a:p>
      </dgm:t>
    </dgm:pt>
    <dgm:pt modelId="{E24496B4-6580-4FEF-89ED-F11CF510E360}" type="sibTrans" cxnId="{930779E3-8D16-4599-8BAB-DC7C84B4A29D}">
      <dgm:prSet/>
      <dgm:spPr/>
      <dgm:t>
        <a:bodyPr/>
        <a:lstStyle/>
        <a:p>
          <a:endParaRPr lang="ru-RU"/>
        </a:p>
      </dgm:t>
    </dgm:pt>
    <dgm:pt modelId="{D2A2F36B-0309-4043-8A12-A1A7833709A2}" type="pres">
      <dgm:prSet presAssocID="{449E7096-0E71-43F1-8836-19C2D22651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8CECF9-CEA7-4D8F-BEDD-101134880E66}" type="pres">
      <dgm:prSet presAssocID="{A5B73932-C7FA-4395-8D71-0F01FAAD27B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B8D10-2163-4D13-B77C-2A69F491EEEF}" type="pres">
      <dgm:prSet presAssocID="{E77CFDEA-8269-43FD-895F-0F901F7639BE}" presName="sibTrans" presStyleCnt="0"/>
      <dgm:spPr/>
    </dgm:pt>
    <dgm:pt modelId="{59908D3F-7EC3-4D7A-964C-401DF5F2E8C4}" type="pres">
      <dgm:prSet presAssocID="{670FF57A-11B9-4E7A-9626-9145E43DE3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2AC43-D933-48F5-8DAE-219816AC6475}" type="pres">
      <dgm:prSet presAssocID="{EC164396-3C9D-442D-99BD-DD92B52BD311}" presName="sibTrans" presStyleCnt="0"/>
      <dgm:spPr/>
    </dgm:pt>
    <dgm:pt modelId="{F667CB4C-D82E-4F29-8A24-EFBBB4760A4C}" type="pres">
      <dgm:prSet presAssocID="{39D327FB-EB2F-43BF-9F40-709FAC366BB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C1D0E-0A62-4441-A9F8-FF79F0E80022}" type="pres">
      <dgm:prSet presAssocID="{F6DA5426-3558-42CE-92E9-072E3647C5FB}" presName="sibTrans" presStyleCnt="0"/>
      <dgm:spPr/>
    </dgm:pt>
    <dgm:pt modelId="{9BA5C6CF-F1BD-4E50-9B54-04EAB1220EE6}" type="pres">
      <dgm:prSet presAssocID="{7695A9E1-2077-43A2-8A63-4CC2AC676E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C8ADF-1FC8-473B-BC5E-B5BE1E593EE1}" type="pres">
      <dgm:prSet presAssocID="{3322E65E-C684-41FC-846D-C3A0465E1C43}" presName="sibTrans" presStyleCnt="0"/>
      <dgm:spPr/>
    </dgm:pt>
    <dgm:pt modelId="{0DC68C35-A00C-421B-A108-AE7520B3EB9D}" type="pres">
      <dgm:prSet presAssocID="{49A5F628-A4FB-496D-8068-2411BF9B1F8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9B34C-5C49-4A85-991E-52756EAE8FE6}" srcId="{449E7096-0E71-43F1-8836-19C2D22651BF}" destId="{A5B73932-C7FA-4395-8D71-0F01FAAD27B3}" srcOrd="0" destOrd="0" parTransId="{CCF6022F-2BFA-4CFA-9B2C-9910D404F71E}" sibTransId="{E77CFDEA-8269-43FD-895F-0F901F7639BE}"/>
    <dgm:cxn modelId="{7C42DFC3-2AFB-4859-A1D3-23626F7D54C3}" srcId="{449E7096-0E71-43F1-8836-19C2D22651BF}" destId="{670FF57A-11B9-4E7A-9626-9145E43DE343}" srcOrd="1" destOrd="0" parTransId="{53A5124A-EE0B-4370-B7B8-DAA9FAA65532}" sibTransId="{EC164396-3C9D-442D-99BD-DD92B52BD311}"/>
    <dgm:cxn modelId="{DDF41DAE-6E14-42D1-8FDE-C387D9A30F5B}" type="presOf" srcId="{7695A9E1-2077-43A2-8A63-4CC2AC676E02}" destId="{9BA5C6CF-F1BD-4E50-9B54-04EAB1220EE6}" srcOrd="0" destOrd="0" presId="urn:microsoft.com/office/officeart/2005/8/layout/default"/>
    <dgm:cxn modelId="{B7A5962B-79B4-43D6-A20E-DD23D96FEEEC}" type="presOf" srcId="{670FF57A-11B9-4E7A-9626-9145E43DE343}" destId="{59908D3F-7EC3-4D7A-964C-401DF5F2E8C4}" srcOrd="0" destOrd="0" presId="urn:microsoft.com/office/officeart/2005/8/layout/default"/>
    <dgm:cxn modelId="{092D6443-6044-4014-BFC6-60DBD1947ED6}" type="presOf" srcId="{39D327FB-EB2F-43BF-9F40-709FAC366BB6}" destId="{F667CB4C-D82E-4F29-8A24-EFBBB4760A4C}" srcOrd="0" destOrd="0" presId="urn:microsoft.com/office/officeart/2005/8/layout/default"/>
    <dgm:cxn modelId="{77B655C7-318B-4C0F-AB18-2950B873B5C8}" srcId="{449E7096-0E71-43F1-8836-19C2D22651BF}" destId="{39D327FB-EB2F-43BF-9F40-709FAC366BB6}" srcOrd="2" destOrd="0" parTransId="{70FB24D1-E3B2-41C8-A21E-E48A0A589A84}" sibTransId="{F6DA5426-3558-42CE-92E9-072E3647C5FB}"/>
    <dgm:cxn modelId="{5AB15040-0547-4193-B710-D165103BE18D}" type="presOf" srcId="{449E7096-0E71-43F1-8836-19C2D22651BF}" destId="{D2A2F36B-0309-4043-8A12-A1A7833709A2}" srcOrd="0" destOrd="0" presId="urn:microsoft.com/office/officeart/2005/8/layout/default"/>
    <dgm:cxn modelId="{4678B5D6-8E49-478D-AF12-4665DA6C2B3E}" type="presOf" srcId="{49A5F628-A4FB-496D-8068-2411BF9B1F86}" destId="{0DC68C35-A00C-421B-A108-AE7520B3EB9D}" srcOrd="0" destOrd="0" presId="urn:microsoft.com/office/officeart/2005/8/layout/default"/>
    <dgm:cxn modelId="{E965398F-CE58-4EBC-9546-16FC9D77BE36}" srcId="{449E7096-0E71-43F1-8836-19C2D22651BF}" destId="{7695A9E1-2077-43A2-8A63-4CC2AC676E02}" srcOrd="3" destOrd="0" parTransId="{38414528-3C30-4DE4-8616-8D4744FB58F6}" sibTransId="{3322E65E-C684-41FC-846D-C3A0465E1C43}"/>
    <dgm:cxn modelId="{23BA221C-6ABC-4BDD-B1B9-FA10FE9D6BBD}" type="presOf" srcId="{A5B73932-C7FA-4395-8D71-0F01FAAD27B3}" destId="{E68CECF9-CEA7-4D8F-BEDD-101134880E66}" srcOrd="0" destOrd="0" presId="urn:microsoft.com/office/officeart/2005/8/layout/default"/>
    <dgm:cxn modelId="{930779E3-8D16-4599-8BAB-DC7C84B4A29D}" srcId="{449E7096-0E71-43F1-8836-19C2D22651BF}" destId="{49A5F628-A4FB-496D-8068-2411BF9B1F86}" srcOrd="4" destOrd="0" parTransId="{96A418A2-42F4-4BC9-8576-E31773322E5F}" sibTransId="{E24496B4-6580-4FEF-89ED-F11CF510E360}"/>
    <dgm:cxn modelId="{C30CC759-F171-4E8C-8144-9B0C2DBB6239}" type="presParOf" srcId="{D2A2F36B-0309-4043-8A12-A1A7833709A2}" destId="{E68CECF9-CEA7-4D8F-BEDD-101134880E66}" srcOrd="0" destOrd="0" presId="urn:microsoft.com/office/officeart/2005/8/layout/default"/>
    <dgm:cxn modelId="{C8C80903-D85C-4DAE-A71A-9DDF7B8A2AC1}" type="presParOf" srcId="{D2A2F36B-0309-4043-8A12-A1A7833709A2}" destId="{1B5B8D10-2163-4D13-B77C-2A69F491EEEF}" srcOrd="1" destOrd="0" presId="urn:microsoft.com/office/officeart/2005/8/layout/default"/>
    <dgm:cxn modelId="{558157B7-387A-476B-8A63-6FF1D6B8C07B}" type="presParOf" srcId="{D2A2F36B-0309-4043-8A12-A1A7833709A2}" destId="{59908D3F-7EC3-4D7A-964C-401DF5F2E8C4}" srcOrd="2" destOrd="0" presId="urn:microsoft.com/office/officeart/2005/8/layout/default"/>
    <dgm:cxn modelId="{D17F85FD-6A3A-488A-86F8-DA047531E38A}" type="presParOf" srcId="{D2A2F36B-0309-4043-8A12-A1A7833709A2}" destId="{A922AC43-D933-48F5-8DAE-219816AC6475}" srcOrd="3" destOrd="0" presId="urn:microsoft.com/office/officeart/2005/8/layout/default"/>
    <dgm:cxn modelId="{1B3C41EB-A958-41B7-BDA0-5E7806718018}" type="presParOf" srcId="{D2A2F36B-0309-4043-8A12-A1A7833709A2}" destId="{F667CB4C-D82E-4F29-8A24-EFBBB4760A4C}" srcOrd="4" destOrd="0" presId="urn:microsoft.com/office/officeart/2005/8/layout/default"/>
    <dgm:cxn modelId="{CCD522E8-6693-4BA8-80FF-65631C4A0CAB}" type="presParOf" srcId="{D2A2F36B-0309-4043-8A12-A1A7833709A2}" destId="{208C1D0E-0A62-4441-A9F8-FF79F0E80022}" srcOrd="5" destOrd="0" presId="urn:microsoft.com/office/officeart/2005/8/layout/default"/>
    <dgm:cxn modelId="{D662A72D-BAFA-401E-83D7-5647FEA510B6}" type="presParOf" srcId="{D2A2F36B-0309-4043-8A12-A1A7833709A2}" destId="{9BA5C6CF-F1BD-4E50-9B54-04EAB1220EE6}" srcOrd="6" destOrd="0" presId="urn:microsoft.com/office/officeart/2005/8/layout/default"/>
    <dgm:cxn modelId="{AAC23F00-3087-4EA0-B572-D65894E4970B}" type="presParOf" srcId="{D2A2F36B-0309-4043-8A12-A1A7833709A2}" destId="{3D1C8ADF-1FC8-473B-BC5E-B5BE1E593EE1}" srcOrd="7" destOrd="0" presId="urn:microsoft.com/office/officeart/2005/8/layout/default"/>
    <dgm:cxn modelId="{894CB85E-54A3-49B3-A5E2-BAEF81A1FF1C}" type="presParOf" srcId="{D2A2F36B-0309-4043-8A12-A1A7833709A2}" destId="{0DC68C35-A00C-421B-A108-AE7520B3EB9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007CC-68EB-476F-AE3B-D1D5230EAC8A}">
      <dsp:nvSpPr>
        <dsp:cNvPr id="0" name=""/>
        <dsp:cNvSpPr/>
      </dsp:nvSpPr>
      <dsp:spPr>
        <a:xfrm>
          <a:off x="1540933" y="2308886"/>
          <a:ext cx="1320799" cy="13207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1</a:t>
          </a:r>
        </a:p>
      </dsp:txBody>
      <dsp:txXfrm>
        <a:off x="1605409" y="2373362"/>
        <a:ext cx="1191847" cy="1191847"/>
      </dsp:txXfrm>
    </dsp:sp>
    <dsp:sp modelId="{DFAEDD72-DF3B-418C-8173-593D7D4EF8BD}">
      <dsp:nvSpPr>
        <dsp:cNvPr id="0" name=""/>
        <dsp:cNvSpPr/>
      </dsp:nvSpPr>
      <dsp:spPr>
        <a:xfrm rot="16200000">
          <a:off x="1738089" y="1845643"/>
          <a:ext cx="9264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648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A5828-5145-4CA7-8A4C-A31413399FC2}">
      <dsp:nvSpPr>
        <dsp:cNvPr id="0" name=""/>
        <dsp:cNvSpPr/>
      </dsp:nvSpPr>
      <dsp:spPr>
        <a:xfrm>
          <a:off x="1758865" y="497464"/>
          <a:ext cx="884935" cy="8849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2</a:t>
          </a:r>
        </a:p>
      </dsp:txBody>
      <dsp:txXfrm>
        <a:off x="1802064" y="540663"/>
        <a:ext cx="798537" cy="798537"/>
      </dsp:txXfrm>
    </dsp:sp>
    <dsp:sp modelId="{D551AB0F-4AC8-45C4-AB31-2DC22E31A801}">
      <dsp:nvSpPr>
        <dsp:cNvPr id="0" name=""/>
        <dsp:cNvSpPr/>
      </dsp:nvSpPr>
      <dsp:spPr>
        <a:xfrm rot="1800000">
          <a:off x="2811099" y="3539536"/>
          <a:ext cx="7558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5871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7D80B-C343-443B-B266-F110F6992F84}">
      <dsp:nvSpPr>
        <dsp:cNvPr id="0" name=""/>
        <dsp:cNvSpPr/>
      </dsp:nvSpPr>
      <dsp:spPr>
        <a:xfrm>
          <a:off x="3516337" y="3541495"/>
          <a:ext cx="884935" cy="8849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3</a:t>
          </a:r>
        </a:p>
      </dsp:txBody>
      <dsp:txXfrm>
        <a:off x="3559536" y="3584694"/>
        <a:ext cx="798537" cy="798537"/>
      </dsp:txXfrm>
    </dsp:sp>
    <dsp:sp modelId="{321781BB-627A-4F61-A408-B4D2EB632D0A}">
      <dsp:nvSpPr>
        <dsp:cNvPr id="0" name=""/>
        <dsp:cNvSpPr/>
      </dsp:nvSpPr>
      <dsp:spPr>
        <a:xfrm rot="9000000">
          <a:off x="835695" y="3539536"/>
          <a:ext cx="7558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5871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DC171-CDF0-445F-8288-034104AB0556}">
      <dsp:nvSpPr>
        <dsp:cNvPr id="0" name=""/>
        <dsp:cNvSpPr/>
      </dsp:nvSpPr>
      <dsp:spPr>
        <a:xfrm>
          <a:off x="1393" y="3541495"/>
          <a:ext cx="884935" cy="8849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4</a:t>
          </a:r>
        </a:p>
      </dsp:txBody>
      <dsp:txXfrm>
        <a:off x="44592" y="3584694"/>
        <a:ext cx="798537" cy="798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0B7AD-BE03-4066-B882-FAEC55EF5E37}">
      <dsp:nvSpPr>
        <dsp:cNvPr id="0" name=""/>
        <dsp:cNvSpPr/>
      </dsp:nvSpPr>
      <dsp:spPr>
        <a:xfrm>
          <a:off x="369993" y="0"/>
          <a:ext cx="4193256" cy="540914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FC8183-3424-4296-ABC0-CFA5DF685E3E}">
      <dsp:nvSpPr>
        <dsp:cNvPr id="0" name=""/>
        <dsp:cNvSpPr/>
      </dsp:nvSpPr>
      <dsp:spPr>
        <a:xfrm>
          <a:off x="0" y="1622742"/>
          <a:ext cx="1479972" cy="21636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1</a:t>
          </a:r>
        </a:p>
      </dsp:txBody>
      <dsp:txXfrm>
        <a:off x="72246" y="1694988"/>
        <a:ext cx="1335480" cy="2019164"/>
      </dsp:txXfrm>
    </dsp:sp>
    <dsp:sp modelId="{3E9B1860-3732-4D4E-A823-DA1255E845BD}">
      <dsp:nvSpPr>
        <dsp:cNvPr id="0" name=""/>
        <dsp:cNvSpPr/>
      </dsp:nvSpPr>
      <dsp:spPr>
        <a:xfrm>
          <a:off x="1726635" y="1622742"/>
          <a:ext cx="1479972" cy="21636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2</a:t>
          </a:r>
        </a:p>
      </dsp:txBody>
      <dsp:txXfrm>
        <a:off x="1798881" y="1694988"/>
        <a:ext cx="1335480" cy="2019164"/>
      </dsp:txXfrm>
    </dsp:sp>
    <dsp:sp modelId="{65369C89-B595-4115-83BA-F75E927BDA8D}">
      <dsp:nvSpPr>
        <dsp:cNvPr id="0" name=""/>
        <dsp:cNvSpPr/>
      </dsp:nvSpPr>
      <dsp:spPr>
        <a:xfrm>
          <a:off x="3453270" y="1622742"/>
          <a:ext cx="1479972" cy="216365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3</a:t>
          </a:r>
        </a:p>
      </dsp:txBody>
      <dsp:txXfrm>
        <a:off x="3525516" y="1694988"/>
        <a:ext cx="1335480" cy="2019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32433-2C65-4D90-AB60-3FFFCB9FB921}">
      <dsp:nvSpPr>
        <dsp:cNvPr id="0" name=""/>
        <dsp:cNvSpPr/>
      </dsp:nvSpPr>
      <dsp:spPr>
        <a:xfrm>
          <a:off x="647" y="821936"/>
          <a:ext cx="2525944" cy="15155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повествование</a:t>
          </a:r>
        </a:p>
      </dsp:txBody>
      <dsp:txXfrm>
        <a:off x="647" y="821936"/>
        <a:ext cx="2525944" cy="1515566"/>
      </dsp:txXfrm>
    </dsp:sp>
    <dsp:sp modelId="{9CD51672-B83D-48EB-A192-287053C0E810}">
      <dsp:nvSpPr>
        <dsp:cNvPr id="0" name=""/>
        <dsp:cNvSpPr/>
      </dsp:nvSpPr>
      <dsp:spPr>
        <a:xfrm>
          <a:off x="2779186" y="821936"/>
          <a:ext cx="2525944" cy="1515566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описание</a:t>
          </a:r>
        </a:p>
      </dsp:txBody>
      <dsp:txXfrm>
        <a:off x="2779186" y="821936"/>
        <a:ext cx="2525944" cy="1515566"/>
      </dsp:txXfrm>
    </dsp:sp>
    <dsp:sp modelId="{3F39D5FF-A524-4845-A4AC-32FA69B39810}">
      <dsp:nvSpPr>
        <dsp:cNvPr id="0" name=""/>
        <dsp:cNvSpPr/>
      </dsp:nvSpPr>
      <dsp:spPr>
        <a:xfrm>
          <a:off x="647" y="2590097"/>
          <a:ext cx="2525944" cy="1515566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рассуждение</a:t>
          </a:r>
        </a:p>
      </dsp:txBody>
      <dsp:txXfrm>
        <a:off x="647" y="2590097"/>
        <a:ext cx="2525944" cy="1515566"/>
      </dsp:txXfrm>
    </dsp:sp>
    <dsp:sp modelId="{96B7FAAB-654B-4023-B5A3-6939B9798216}">
      <dsp:nvSpPr>
        <dsp:cNvPr id="0" name=""/>
        <dsp:cNvSpPr/>
      </dsp:nvSpPr>
      <dsp:spPr>
        <a:xfrm>
          <a:off x="2779186" y="2590097"/>
          <a:ext cx="2525944" cy="151556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смешанный</a:t>
          </a:r>
        </a:p>
      </dsp:txBody>
      <dsp:txXfrm>
        <a:off x="2779186" y="2590097"/>
        <a:ext cx="2525944" cy="15155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CECF9-CEA7-4D8F-BEDD-101134880E66}">
      <dsp:nvSpPr>
        <dsp:cNvPr id="0" name=""/>
        <dsp:cNvSpPr/>
      </dsp:nvSpPr>
      <dsp:spPr>
        <a:xfrm>
          <a:off x="321578" y="120"/>
          <a:ext cx="2263300" cy="13579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научный</a:t>
          </a:r>
        </a:p>
      </dsp:txBody>
      <dsp:txXfrm>
        <a:off x="321578" y="120"/>
        <a:ext cx="2263300" cy="1357980"/>
      </dsp:txXfrm>
    </dsp:sp>
    <dsp:sp modelId="{59908D3F-7EC3-4D7A-964C-401DF5F2E8C4}">
      <dsp:nvSpPr>
        <dsp:cNvPr id="0" name=""/>
        <dsp:cNvSpPr/>
      </dsp:nvSpPr>
      <dsp:spPr>
        <a:xfrm>
          <a:off x="2811209" y="120"/>
          <a:ext cx="2263300" cy="1357980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/>
            <a:t>публицис</a:t>
          </a:r>
          <a:endParaRPr lang="ru-RU" sz="2200" kern="1200" dirty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/>
            <a:t>тический</a:t>
          </a:r>
          <a:endParaRPr lang="ru-RU" sz="2200" kern="1200" dirty="0"/>
        </a:p>
      </dsp:txBody>
      <dsp:txXfrm>
        <a:off x="2811209" y="120"/>
        <a:ext cx="2263300" cy="1357980"/>
      </dsp:txXfrm>
    </dsp:sp>
    <dsp:sp modelId="{F667CB4C-D82E-4F29-8A24-EFBBB4760A4C}">
      <dsp:nvSpPr>
        <dsp:cNvPr id="0" name=""/>
        <dsp:cNvSpPr/>
      </dsp:nvSpPr>
      <dsp:spPr>
        <a:xfrm>
          <a:off x="321578" y="1584431"/>
          <a:ext cx="2263300" cy="1357980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официально-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деловой</a:t>
          </a:r>
        </a:p>
      </dsp:txBody>
      <dsp:txXfrm>
        <a:off x="321578" y="1584431"/>
        <a:ext cx="2263300" cy="1357980"/>
      </dsp:txXfrm>
    </dsp:sp>
    <dsp:sp modelId="{9BA5C6CF-F1BD-4E50-9B54-04EAB1220EE6}">
      <dsp:nvSpPr>
        <dsp:cNvPr id="0" name=""/>
        <dsp:cNvSpPr/>
      </dsp:nvSpPr>
      <dsp:spPr>
        <a:xfrm>
          <a:off x="2811209" y="1584431"/>
          <a:ext cx="2263300" cy="1357980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художественный</a:t>
          </a:r>
          <a:endParaRPr lang="ru-RU" sz="2200" kern="1200" dirty="0"/>
        </a:p>
      </dsp:txBody>
      <dsp:txXfrm>
        <a:off x="2811209" y="1584431"/>
        <a:ext cx="2263300" cy="1357980"/>
      </dsp:txXfrm>
    </dsp:sp>
    <dsp:sp modelId="{0DC68C35-A00C-421B-A108-AE7520B3EB9D}">
      <dsp:nvSpPr>
        <dsp:cNvPr id="0" name=""/>
        <dsp:cNvSpPr/>
      </dsp:nvSpPr>
      <dsp:spPr>
        <a:xfrm>
          <a:off x="1566393" y="3168741"/>
          <a:ext cx="2263300" cy="1357980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разговорный</a:t>
          </a:r>
        </a:p>
      </dsp:txBody>
      <dsp:txXfrm>
        <a:off x="1566393" y="3168741"/>
        <a:ext cx="2263300" cy="1357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365BB-6BA8-438E-933F-A6FC249C4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312F03-076D-40E2-BE3E-D2D8DAB29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12FF5D-1303-4DDA-83EE-AC9A710B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0247F-CE62-4025-92BF-B80E2094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990CA1-84FA-43A3-9A1B-D29125DE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9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A8ECC-DA16-445F-BA27-23B509F5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85F39A-08D2-40A3-8D46-C1DBD4083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A300BB-E6F4-4B93-A9C6-93583A6E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5A36F-E8B3-4866-B6B5-2DFFCFD6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8CE946-C6B1-4038-9A23-F296AD84B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9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6A035B-EA32-434F-9576-59847BA3C7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E27389-AF68-473C-988A-A4CA1D4AF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8598C5-6D6A-45F5-87C8-AC3E6319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CC037E-FBED-4FE7-93F3-BE41C57A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72A6C9-6958-4E64-B8B8-8A3A9415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D901B-7F19-412F-86B9-425AE1B2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643848-26F6-4696-9177-284D55D57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360352-44FC-4254-AD49-F7ADBC3A2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2A165E-CF22-407C-ACD8-ACDAC001D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E7C307-CD16-4166-BA24-4F3EDA16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6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C3BA9-F03C-41BE-BA9C-93BABDA6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3ECAD3-1B47-4976-9CDD-6AE7B9DAC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E0F065-097E-4BD3-9A8D-61EA72B3F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2B9D2F-EA72-4F22-A690-78844CAD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3F844E-B0E9-4595-9A20-0082F65E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84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74E2B9-00ED-4705-B66B-6C991A52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E0372-E466-47DD-A196-DB37D90D9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DAF3E8-05DF-470E-A62F-CF17E134C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0B96B3-D772-4D4F-9F8D-D797519B4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BDB-B85C-46DC-ADEF-21779790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4ED82-0545-4D13-A29E-DD5BF7FA5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46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AC0BEA-C5F4-462B-85D6-E426D7D77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0CEC6D-9BEF-4A4B-8740-8DFB9F327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33D2CF-1CD3-4256-A465-2AB5FEB1F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1CD20E-89AC-4272-B349-D9CEB88B3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EBFBEC-D4D4-49C7-830C-91BE1F0E9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19EB1F-A5EF-471E-A57C-4AE594C5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E2930A1-5272-4005-8E7F-1235B24F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181E22-C474-47C2-8B32-EB05B11C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0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DA774-7A6C-45E0-ABFA-EB8AD605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6C2565-CD65-44DA-BE43-2FBFB048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C50F6E-74CB-4BE1-BBEA-A67EBEC64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00DF49-C210-4D1E-9015-D9059811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CE13E44-A22F-40B2-8CD8-9A364464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3A2C7A-D3CF-4DEB-A507-F5C0C0647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32006A3-B2BD-4270-AB93-6F31D236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8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9C41F-7655-4501-8D54-AA7D919D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B6C62-09E1-4184-8E8B-C2A225AAC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51B64B-E9CA-4657-8936-F225C1218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76DBAE-5319-4701-8BE1-03CFCB00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56D31C-86F0-439A-8C21-A27C50A8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0F004D-8AE3-4085-91ED-ACB7F8AF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6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FA1561-52FD-4960-930B-0F8754D2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D50E55D-F296-4753-A7EF-18EA93113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EE674F-134B-44F3-9D90-038501653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D92DD6-08A4-428C-B3EC-C1990D4F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A6ED52-F15E-4FCA-B017-873673105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E3289E-AEEF-4099-9B1D-F69EB76A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8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CF697-20AA-42D5-A6E3-7D1D42C74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0DDA4C-42EC-421C-8420-013EDA0B9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56D260-75AF-40B1-A215-A50A867C3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EEAC0-FBFA-4C32-AAEA-328F9E55852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54EADA-0909-4EA0-8740-BE723B06B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6F31A2-5F9E-4C03-BA11-9A51DE558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842D5-4BAD-4E2E-9CB9-4AA3D4FD2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0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5A8CC-8983-4404-AF1F-E9BE0484A4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Текст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2D7B25-F9A2-4A57-980C-82AA16BAC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Консультация </a:t>
            </a:r>
          </a:p>
        </p:txBody>
      </p:sp>
    </p:spTree>
    <p:extLst>
      <p:ext uri="{BB962C8B-B14F-4D97-AF65-F5344CB8AC3E}">
        <p14:creationId xmlns:p14="http://schemas.microsoft.com/office/powerpoint/2010/main" val="20846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A638C23-CA4D-4C5B-A44F-62E62D7BF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201" y="451556"/>
            <a:ext cx="4944532" cy="67733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Типы текста связаны с целью их создания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B0AFE38-348E-4E3D-A040-E77C8C5A28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8257224"/>
              </p:ext>
            </p:extLst>
          </p:nvPr>
        </p:nvGraphicFramePr>
        <p:xfrm>
          <a:off x="327379" y="1478843"/>
          <a:ext cx="5305778" cy="4927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Текст 4">
            <a:extLst>
              <a:ext uri="{FF2B5EF4-FFF2-40B4-BE49-F238E27FC236}">
                <a16:creationId xmlns:a16="http://schemas.microsoft.com/office/drawing/2014/main" id="{4C9F1CF9-C040-4F1E-BA8F-3BCE8CA9C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8488" y="451555"/>
            <a:ext cx="4536899" cy="67733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Стили текста связаны со сферой употребления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98BCF67D-7E51-406E-9AB6-B42BD002908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0136507"/>
              </p:ext>
            </p:extLst>
          </p:nvPr>
        </p:nvGraphicFramePr>
        <p:xfrm>
          <a:off x="6468533" y="1749778"/>
          <a:ext cx="5396088" cy="45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236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909BDC-DA03-4478-ACCF-6D77F835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756"/>
            <a:ext cx="10515600" cy="75635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Зачётная работа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3754B8-2191-4C51-A3B2-2DFC4C45F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77" y="1038578"/>
            <a:ext cx="11593689" cy="5531555"/>
          </a:xfrm>
        </p:spPr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Озаглавить текст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Списать, разделяя на абзацы, расставляя пропущенные буквы и знаки препинания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Составить план текста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Сформулировать тему и идею текста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тип и стиль текста, выбрать примеры лексики, свойственной данному стилю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Указать средства связи предложений в тексте, назвать их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вид связи предложений, построить схему текста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Ответить на вопрос по тексту полным ответом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0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406120-5ADB-4486-B3AD-A9BE07CA6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933"/>
            <a:ext cx="10515600" cy="4967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П.2-4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182AD5-507B-46F3-9751-60A5668C7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933" y="767644"/>
            <a:ext cx="4910667" cy="5819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Знать: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Определение и признаки текста;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Понятие об абзаце и способе его выделения;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Композиционную структуру текста;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Средства связи предложений в тексте;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Способы связи предложений в тексте;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Типы и стили текста и их признаки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EFC890-1E6D-4FB1-B10F-7361A8488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7378" y="767644"/>
            <a:ext cx="6513688" cy="5819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Уметь: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Озаглавливать текст;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Выделять в тексте абзацы;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Составлять план текста, озаглавливая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микротемы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Составлять текст, учитывая его композиционную структуру;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Выделять и называть средства связи предложений;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Определять виды связи предложений, строить схему текста;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Определять тип и стиль текста, находить языковые  признаки текстов разных стилей;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Сжимать текст</a:t>
            </a:r>
          </a:p>
        </p:txBody>
      </p:sp>
    </p:spTree>
    <p:extLst>
      <p:ext uri="{BB962C8B-B14F-4D97-AF65-F5344CB8AC3E}">
        <p14:creationId xmlns:p14="http://schemas.microsoft.com/office/powerpoint/2010/main" val="375459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7C4D2-78B5-4C97-BF07-ACF2E5DD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644" y="270933"/>
            <a:ext cx="11650134" cy="107244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Заголовок текста может отражать тему или идею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0E7702-D751-463E-9B71-011346DCF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9644" y="1591733"/>
            <a:ext cx="5396089" cy="4585230"/>
          </a:xfrm>
        </p:spPr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тему и идею текста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Использовать ключевые слова для заголовка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Учесть, что заголовок не может быть шире или уже темы текста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EC3767A-45BC-43EA-B5D4-967F5CCCBC6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684014"/>
            <a:ext cx="560211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(1)Современный человек испытывает жесточайшее давление не только со стороны моды, но и в нравственном плане. (2)Отрекаясь от  собственного мнения, современники отказываются и от собственного нравственного выбора. (3) Они  должны признать хорошим то, что общество словом и делом выдает за таковое, и осудить то, что оно объявляет дурным. (4)При этом они пытаются подавлять рождающиеся в душе сомнения, не проявляя их ни перед другими, ни перед самими собой. (5)В результате нравственность человека оказывается подчинена требованиям масс.</a:t>
            </a:r>
          </a:p>
        </p:txBody>
      </p:sp>
    </p:spTree>
    <p:extLst>
      <p:ext uri="{BB962C8B-B14F-4D97-AF65-F5344CB8AC3E}">
        <p14:creationId xmlns:p14="http://schemas.microsoft.com/office/powerpoint/2010/main" val="273111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E328C-FF3B-46F8-A829-E47FE8034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911"/>
            <a:ext cx="10515600" cy="722489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Деление текста на абзацы - смысловое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2C0DFB-0A25-4D1A-B744-51C183450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222" y="1106311"/>
            <a:ext cx="3375378" cy="50706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тему текста;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количество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микротем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в тексте;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Выяснить, о чём говорится в каждой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микротеме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Выделить абзац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F6CB11-BDAB-4CF3-B493-3FA1EDF54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4622" y="1106311"/>
            <a:ext cx="7755467" cy="50706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chemeClr val="accent4">
                    <a:lumMod val="50000"/>
                  </a:schemeClr>
                </a:solidFill>
                <a:effectLst/>
                <a:latin typeface="-apple-system"/>
              </a:rPr>
              <a:t>Лучше всего проявляет свою воспитанность человек, когда он ведет дискуссию, спорит, отстаивая свои убеждения. В споре сразу же обнаруживается интеллигентность, логичность мышления, вежливость, умение уважать людей и самоуважение. Как же ведет спор умный и вежливый спорщик? Прежде всего внимательно выслушивает своего противника – человека, который не согласен с его мнением. Если что-либо неясно в позиции противника, он задает ему дополнительные вопросы, переспрашивает. Если вы с самого начала ведете спор вежливо и спокойно, без заносчивости, то тем самым вы обеспечиваете себе спокойное отступление с достоинством.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1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96D281-BF06-4ECD-8D41-77DDB6F0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365126"/>
            <a:ext cx="11684000" cy="84278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Тема – воспитанность человека проявляется в споре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086756-91F2-440A-9C20-29C7557532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799" y="1207912"/>
            <a:ext cx="3928534" cy="496905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Воспитанность человека проявляется в споре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Как ведёт себя в споре воспитанный человек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56F126-71A8-44D5-9678-7884FA655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045" y="1207912"/>
            <a:ext cx="6999112" cy="528496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rgbClr val="22262A"/>
                </a:solidFill>
                <a:effectLst/>
                <a:latin typeface="-apple-system"/>
              </a:rPr>
              <a:t>         </a:t>
            </a:r>
            <a:r>
              <a:rPr lang="ru-RU" b="0" i="0" dirty="0">
                <a:solidFill>
                  <a:schemeClr val="accent4">
                    <a:lumMod val="50000"/>
                  </a:schemeClr>
                </a:solidFill>
                <a:effectLst/>
                <a:latin typeface="-apple-system"/>
              </a:rPr>
              <a:t>Лучше всего проявляет свою воспитанность человек, когда он ведет дискуссию, спорит, отстаивая свои убеждения. В споре сразу же обнаруживается интеллигентность, логичность мышления, вежливость, умение уважать людей и самоуважение.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accent4">
                    <a:lumMod val="50000"/>
                  </a:schemeClr>
                </a:solidFill>
                <a:effectLst/>
                <a:latin typeface="-apple-system"/>
              </a:rPr>
              <a:t>         Как же ведет спор умный и вежливый спорщик? Прежде всего внимательно выслушивает своего противника – человека, который не согласен с его мнением. Если что-либо неясно в позиции противника, он задает ему дополнительные вопросы, переспрашивает. Если вы с самого начала ведете спор вежливо и спокойно, без заносчивости, то тем самым вы обеспечиваете себе спокойное отступление с достоинством.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7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1C35A9-8379-4004-ADDC-395D835B4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78" y="365125"/>
            <a:ext cx="11026422" cy="60571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Любой текст состоит из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02EAD5-C1B1-4016-B43B-8581DB9CA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7379" y="1174044"/>
            <a:ext cx="5692422" cy="5002919"/>
          </a:xfrm>
        </p:spPr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введения (вступления, зачина)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основной части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заключения (концовки, вывода)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1EF2AF-C30D-42FA-A614-4BDB6EED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74044"/>
            <a:ext cx="5692421" cy="5002919"/>
          </a:xfrm>
        </p:spPr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Формулируется тема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Развитие темы (аргументация, описание, повествование)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Итог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9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3F21E-9179-41F0-A446-646A6F52C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090"/>
            <a:ext cx="10515600" cy="79022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Средства связи предложений в тексте (упр.21)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35A2B8-5745-42CC-A16B-74D4F30AF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244" y="1365956"/>
            <a:ext cx="6660446" cy="48110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Более полувека назад вышло в свет первое издание всемирно известного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«Словаря русского языка» С.И. Ожегова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 Наверное, нет такого человека в нашей стране, который бы ни разу не обращался к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этому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справочнику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Более того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словарь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стал настольным пособием для тех, кому дорог и кому нужен русский язык.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Этот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замечательный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справочник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, созданный великим лексикографом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XX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века С.И. Ожеговым, намного пережил своего творца и составителя.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9E232A-639B-4DAA-BC09-8F0BCBF39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79734" y="1365956"/>
            <a:ext cx="4842934" cy="4811007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указательное местоимение</a:t>
            </a: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синонимы</a:t>
            </a:r>
          </a:p>
          <a:p>
            <a:endParaRPr lang="ru-RU" i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вводное слово</a:t>
            </a: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формы слова</a:t>
            </a:r>
          </a:p>
          <a:p>
            <a:endParaRPr lang="ru-RU" i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указательное местоимение</a:t>
            </a: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синонимы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86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49237B-39B3-4310-9090-038196700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512"/>
            <a:ext cx="10515600" cy="7112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Виды связи предложений: параллельная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7F2CD-37EF-4EFE-8E24-AC1B5D212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356" y="1095022"/>
            <a:ext cx="7010400" cy="50819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(1)Более полувека назад вышло в свет первое издание всемирно известного «Словаря русского языка» С.И. Ожегова. (2)Наверное, нет такого человека в нашей стране, который бы ни разу не обращался к этому справочнику. (3)Более того, словарь стал настольным пособием для тех, кому дорог и кому нужен русский язык. (4)Этот замечательный справочник, созданный великим лексикографом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XX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века С.И. Ожеговым, намного пережил своего творца и составителя.</a:t>
            </a:r>
          </a:p>
          <a:p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E449B81-5FAD-4783-96E6-45A935EA59C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1767583"/>
              </p:ext>
            </p:extLst>
          </p:nvPr>
        </p:nvGraphicFramePr>
        <p:xfrm>
          <a:off x="7540978" y="1253067"/>
          <a:ext cx="4402666" cy="4923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10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3DF933-D817-4D5B-BD33-F01372B61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3" y="365126"/>
            <a:ext cx="10981267" cy="61700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Виды связи предложений: цепная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DCA5E9-8106-42DC-A6E0-60E690686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533" y="1083732"/>
            <a:ext cx="6423378" cy="54091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(1)Родиной самого первого алфавитного письма была древняя Финикия. (2)Затем в эпоху Античности буквенно-звуковое письмо, изобретённое древними финикийцами, было воспринято греками. (3)Считается, что греки позаимствовали письменность у финикийцев, несколько изменив и дополнив их  алфавит новыми буквами. (4)При этом, если в алфавите финикийцев было 22 буквы, то в греческом их стало 24.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83A695E-92D3-4065-88AE-29EB68E742A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5494176"/>
              </p:ext>
            </p:extLst>
          </p:nvPr>
        </p:nvGraphicFramePr>
        <p:xfrm>
          <a:off x="7010400" y="1185330"/>
          <a:ext cx="4933243" cy="5409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6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840</Words>
  <Application>Microsoft Office PowerPoint</Application>
  <PresentationFormat>Широкоэкранный</PresentationFormat>
  <Paragraphs>96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-apple-system</vt:lpstr>
      <vt:lpstr>Arial</vt:lpstr>
      <vt:lpstr>Calibri</vt:lpstr>
      <vt:lpstr>Calibri Light</vt:lpstr>
      <vt:lpstr>Тема Office</vt:lpstr>
      <vt:lpstr>Текст </vt:lpstr>
      <vt:lpstr>П.2-4</vt:lpstr>
      <vt:lpstr>Заголовок текста может отражать тему или идею текста</vt:lpstr>
      <vt:lpstr>Деление текста на абзацы - смысловое</vt:lpstr>
      <vt:lpstr>Тема – воспитанность человека проявляется в споре</vt:lpstr>
      <vt:lpstr>Любой текст состоит из</vt:lpstr>
      <vt:lpstr>Средства связи предложений в тексте (упр.21)</vt:lpstr>
      <vt:lpstr>Виды связи предложений: параллельная</vt:lpstr>
      <vt:lpstr>Виды связи предложений: цепная</vt:lpstr>
      <vt:lpstr>Презентация PowerPoint</vt:lpstr>
      <vt:lpstr>Зачётная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 </dc:title>
  <dc:creator>Админ</dc:creator>
  <cp:lastModifiedBy>User</cp:lastModifiedBy>
  <cp:revision>3</cp:revision>
  <dcterms:created xsi:type="dcterms:W3CDTF">2024-10-27T16:14:23Z</dcterms:created>
  <dcterms:modified xsi:type="dcterms:W3CDTF">2024-10-28T05:25:48Z</dcterms:modified>
</cp:coreProperties>
</file>