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15046-CBA5-48C7-AA86-D23E6E5CF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4EBCFC-569D-4226-8B28-AF4D47C8A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839631-F159-46DF-9121-1204C903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0A1CC-2FC7-41FD-8226-68FB39EB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A74812-9508-452A-9E8A-F9A8C282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71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A14A0-2A1F-4EF8-A8F7-85D710F7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801347-EB6F-4030-8BDA-D411C0054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828298-337D-413A-B30D-68CF29AD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299D6-9783-4F6B-88EA-44C1E8C4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CCA022-9A12-4FFC-BED0-11687584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1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D7F9C3-CB6F-4382-B83D-35CE57C98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449AD4-46B4-40CC-A30A-5219001B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243C5B-D666-4DDC-9CC6-CC01D2713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0BD616-3D30-4AD7-9862-D97E3516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1E5ECD-9BCC-4FB1-87E0-89019B84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0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794FA-912E-4589-8C81-D2F33E969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82F0B-29FE-4788-BE25-FB9C99CD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A9AC77-D7D8-4CF4-B6E9-93F336AD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1BBF14-467A-4348-9E7E-AAC4DE02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CFEF60-D82D-4647-883C-4A76D5CA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6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6296D-C722-428B-BB09-0277464D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E464E8-D548-40F7-8175-65FA44CF0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A57847-C457-4A69-8C20-3D7318B5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7D728-C2C0-43EE-B1ED-169D34EE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AF5C43-A7FE-415E-817D-080A2EA9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8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ED34B-A2A2-4B9C-A4F5-153062ABE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0EBBF6-4138-45C2-ABE8-288683D74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930BDC-798F-49F4-89FD-E07385DB8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326742-B567-4226-9785-E53278E8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7A507E-0F3E-4FDD-B2C8-1344BE2D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114DE-BBD9-4C15-BBD5-FB45482C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41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1DC3B0-899C-4932-981A-372833FD7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2C0A4D-C1AA-4F2B-843E-A3C33B117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F39FFF-8413-4EEF-AFA8-F28338883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5D5550-F184-49EF-B270-F22D62DED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664F4-196C-459D-A082-4497F54EA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604127F-EE65-4495-AC1C-CDC9EC94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41312B-694E-446E-901E-47DAA708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367DDE-7FB6-4B10-8EEC-9A887421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1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1E9F8F-8852-498B-88D6-3DB9EF5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2483962-6704-4E52-A245-9D979E54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CF5C2AF-28FD-4AE3-AEC5-2BA2922F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288C63-FF9F-4E7E-9DC2-BE4A1905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33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0E39A1-0219-43B4-B7F1-D978E914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7C20816-974E-4DBC-9C4B-4D3DD1B1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A8A24B-B536-4226-9994-6CCDCF9D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0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2364E-46E2-4C1F-B096-34005F8E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AE0184-1129-4798-8AC5-BF6596732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78CF92-93DC-4E32-A063-F4DA10C07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030D40-4F90-4E3F-ACC7-4E059F693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F5343A-2228-4CF3-8634-077566EC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A8DA70-726C-4C4A-97B4-55969E86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0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15B29-8D08-4CD5-9881-AF5BFBABC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2740143-CA67-4D9D-B4E4-B43F854F3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8C910F-1D39-459E-991F-8FE4B5682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453E61-81E8-40AA-9EC3-908E7AFF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5439D8-3E0E-450A-9581-EC5A8DC9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00995B-0D71-4EFC-803B-69D4E2B2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35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9A53C-4453-492A-A721-546F55A9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86AC5E-338C-4BF5-ABBD-A993A9D6F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8468A1-EB3D-4200-87D8-1FEC4F489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9DC3-E7F2-4EC1-83F5-8FE7108AB66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45AF28-C59B-4C82-A9DF-4ABD4472F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A56AC-306A-4404-B7A7-EFBCC3BE2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757B-A636-4C8C-88A1-1CBF80FF03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2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DD86C1-6C45-4DC1-AD36-BCCB73521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Различение на письме частиц НЕ-НИ</a:t>
            </a:r>
          </a:p>
        </p:txBody>
      </p:sp>
    </p:spTree>
    <p:extLst>
      <p:ext uri="{BB962C8B-B14F-4D97-AF65-F5344CB8AC3E}">
        <p14:creationId xmlns:p14="http://schemas.microsoft.com/office/powerpoint/2010/main" val="86542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F9DEE-126F-4769-B69C-AC3EF598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20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Сравните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22CD2B-AF20-43FF-85B8-711149C31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889" y="1535289"/>
            <a:ext cx="10732911" cy="4641674"/>
          </a:xfrm>
        </p:spPr>
        <p:txBody>
          <a:bodyPr/>
          <a:lstStyle/>
          <a:p>
            <a:r>
              <a:rPr lang="ru-RU" sz="4400" dirty="0">
                <a:solidFill>
                  <a:schemeClr val="accent5">
                    <a:lumMod val="75000"/>
                  </a:schemeClr>
                </a:solidFill>
              </a:rPr>
              <a:t>Не думай о секундах свысока</a:t>
            </a:r>
          </a:p>
          <a:p>
            <a:r>
              <a:rPr lang="ru-RU" sz="4400" dirty="0">
                <a:solidFill>
                  <a:schemeClr val="accent5">
                    <a:lumMod val="75000"/>
                  </a:schemeClr>
                </a:solidFill>
              </a:rPr>
              <a:t>Он не мог не приехать.</a:t>
            </a:r>
          </a:p>
          <a:p>
            <a:r>
              <a:rPr lang="ru-RU" sz="4400" dirty="0">
                <a:solidFill>
                  <a:schemeClr val="accent5">
                    <a:lumMod val="75000"/>
                  </a:schemeClr>
                </a:solidFill>
              </a:rPr>
              <a:t>Как ни трудно, а делать придётся.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31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A2305-C109-4FE4-9D21-817EAA2F8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3" y="365125"/>
            <a:ext cx="11514667" cy="729897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Выбор частицы НЕ – НИ зависит от значения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C6CF46-B7A7-430F-ACE7-CBE84A635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933" y="1253067"/>
            <a:ext cx="5748867" cy="492389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                </a:t>
            </a:r>
            <a:r>
              <a:rPr lang="ru-RU" dirty="0">
                <a:solidFill>
                  <a:srgbClr val="002060"/>
                </a:solidFill>
              </a:rPr>
              <a:t>Не обозначает: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Отрицание –</a:t>
            </a:r>
            <a:r>
              <a:rPr lang="ru-RU" dirty="0"/>
              <a:t>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не мог, говорил неправду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Утверждение в конструкции НЕ МОГ НЕ –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не мог не знать (=знал)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20D479-B497-428A-BE2F-7E9DC55E8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53067"/>
            <a:ext cx="5771444" cy="492389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                 </a:t>
            </a:r>
            <a:r>
              <a:rPr lang="ru-RU" dirty="0">
                <a:solidFill>
                  <a:srgbClr val="002060"/>
                </a:solidFill>
              </a:rPr>
              <a:t>Ни обозначает: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Усиление отрицания, выраженного частицей не или словом нет</a:t>
            </a:r>
            <a:r>
              <a:rPr lang="ru-RU" dirty="0"/>
              <a:t>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– нет ничего, не жалел ни о чём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Отрицание в предложении без подлежащего</a:t>
            </a:r>
            <a:r>
              <a:rPr lang="ru-RU" dirty="0"/>
              <a:t>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– в поле ни былинки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Утверждение в сочетаниях кто ни, где ни, как ни</a:t>
            </a:r>
            <a:r>
              <a:rPr lang="ru-RU" dirty="0"/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– Как ни старался, ничего не вышло</a:t>
            </a:r>
          </a:p>
        </p:txBody>
      </p:sp>
    </p:spTree>
    <p:extLst>
      <p:ext uri="{BB962C8B-B14F-4D97-AF65-F5344CB8AC3E}">
        <p14:creationId xmlns:p14="http://schemas.microsoft.com/office/powerpoint/2010/main" val="276653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F511F-DFE8-4E35-94FD-7ED57A4D9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497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Запомните: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4EA93C-0FB7-492E-95B4-A1871C1D4B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978" y="1286933"/>
            <a:ext cx="4933244" cy="4890030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раз = много раз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Сочетания далеко не, нисколько не, отнюдь не и др.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16FD53-8BD3-4C3C-8910-A6F9CE11D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96622"/>
            <a:ext cx="5703711" cy="4980341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Ни разу = никогда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 что бы то ни стало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Как ни в чём не бывало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Ничто иное не…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Фразеологизмы ни пуха ни пера, ни рыба ни мясо, ни то ни сё и другие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Союз ни-ни</a:t>
            </a:r>
          </a:p>
        </p:txBody>
      </p:sp>
    </p:spTree>
    <p:extLst>
      <p:ext uri="{BB962C8B-B14F-4D97-AF65-F5344CB8AC3E}">
        <p14:creationId xmlns:p14="http://schemas.microsoft.com/office/powerpoint/2010/main" val="145285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A319D-D4FF-4AB2-9C9E-7122C62E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3" y="365125"/>
            <a:ext cx="10981267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В вопросительных и восклицательных предложениях утверждение выражается частицей 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259758-6B3F-47B6-81AB-3CF2F1A1E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533" y="2427111"/>
            <a:ext cx="6152445" cy="3749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0" i="1" dirty="0">
                <a:solidFill>
                  <a:srgbClr val="0070C0"/>
                </a:solidFill>
                <a:effectLst/>
                <a:latin typeface="Circe"/>
              </a:rPr>
              <a:t>Как он </a:t>
            </a:r>
            <a:r>
              <a:rPr lang="ru-RU" sz="4000" b="1" i="1" dirty="0">
                <a:solidFill>
                  <a:srgbClr val="0070C0"/>
                </a:solidFill>
                <a:effectLst/>
                <a:latin typeface="Circe"/>
              </a:rPr>
              <a:t>ни</a:t>
            </a:r>
            <a:r>
              <a:rPr lang="ru-RU" sz="4000" b="0" i="1" dirty="0">
                <a:solidFill>
                  <a:srgbClr val="0070C0"/>
                </a:solidFill>
                <a:effectLst/>
                <a:latin typeface="Circe"/>
              </a:rPr>
              <a:t> старался, всё равно опоздал</a:t>
            </a:r>
            <a:r>
              <a:rPr lang="ru-RU" sz="4000" b="0" i="0" dirty="0">
                <a:solidFill>
                  <a:srgbClr val="0070C0"/>
                </a:solidFill>
                <a:effectLst/>
                <a:latin typeface="Circe"/>
              </a:rPr>
              <a:t>(= старался)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3EAFAD-9C85-4FC5-987A-499C04E04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691467"/>
            <a:ext cx="5181600" cy="2485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4400" dirty="0">
                <a:solidFill>
                  <a:srgbClr val="0070C0"/>
                </a:solidFill>
              </a:rPr>
              <a:t>Где он только не был! (= везде был)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00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12CF0-90F9-417C-9CDB-7E1E969C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221" y="365125"/>
            <a:ext cx="11672711" cy="1325563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Спишите, выбирая частицу Не или НИ. Укажите её значение и причину выбора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C616F-2105-49D9-A916-EE702F2A6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825625"/>
            <a:ext cx="108458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>
                <a:solidFill>
                  <a:srgbClr val="0070C0"/>
                </a:solidFill>
              </a:rPr>
              <a:t>Сколько я н_ ходил но медведя н_ встретил. Здесь н_ было н_ кустика н_ деревца. Мы н_ разу н_ рыбачили вместе. </a:t>
            </a:r>
            <a:r>
              <a:rPr lang="ru-RU" sz="3600" dirty="0" err="1">
                <a:solidFill>
                  <a:srgbClr val="0070C0"/>
                </a:solidFill>
              </a:rPr>
              <a:t>Н_что</a:t>
            </a:r>
            <a:r>
              <a:rPr lang="ru-RU" sz="3600" dirty="0">
                <a:solidFill>
                  <a:srgbClr val="0070C0"/>
                </a:solidFill>
              </a:rPr>
              <a:t> иное его н_ радовало. Отец н_ мог н_ позвонить. Какие только мысли н_ одолевали меня! </a:t>
            </a:r>
          </a:p>
        </p:txBody>
      </p:sp>
    </p:spTree>
    <p:extLst>
      <p:ext uri="{BB962C8B-B14F-4D97-AF65-F5344CB8AC3E}">
        <p14:creationId xmlns:p14="http://schemas.microsoft.com/office/powerpoint/2010/main" val="616850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268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Circe</vt:lpstr>
      <vt:lpstr>Тема Office</vt:lpstr>
      <vt:lpstr>Различение на письме частиц НЕ-НИ</vt:lpstr>
      <vt:lpstr>Сравните предложения</vt:lpstr>
      <vt:lpstr>Выбор частицы НЕ – НИ зависит от значения</vt:lpstr>
      <vt:lpstr>Запомните:</vt:lpstr>
      <vt:lpstr>В вопросительных и восклицательных предложениях утверждение выражается частицей НЕ</vt:lpstr>
      <vt:lpstr>Спишите, выбирая частицу Не или НИ. Укажите её значение и причину выбора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Различение на письме частиц НЕ-НИ</dc:title>
  <dc:creator>Админ</dc:creator>
  <cp:lastModifiedBy>Админ</cp:lastModifiedBy>
  <cp:revision>1</cp:revision>
  <dcterms:created xsi:type="dcterms:W3CDTF">2024-09-10T19:39:55Z</dcterms:created>
  <dcterms:modified xsi:type="dcterms:W3CDTF">2024-09-10T20:11:41Z</dcterms:modified>
</cp:coreProperties>
</file>