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</p:sldMasterIdLst>
  <p:sldIdLst>
    <p:sldId id="256" r:id="rId13"/>
    <p:sldId id="257" r:id="rId14"/>
    <p:sldId id="258" r:id="rId15"/>
    <p:sldId id="259" r:id="rId16"/>
    <p:sldId id="260" r:id="rId17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" Target="slides/slide1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slide" Target="slides/slide4.xml"/><Relationship Id="rId17" Type="http://schemas.openxmlformats.org/officeDocument/2006/relationships/slide" Target="slides/slide5.xml"/><Relationship Id="rId1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E4D087A-F0D7-4498-A9E0-B0419878925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A462AF98-4234-4A02-8038-66238D351CC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2CE9B566-A702-4BB7-BC2F-7EF8485949F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63C096E-C60F-490D-A4F2-8D85BBDB176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F6B3625-A726-49ED-BB99-220287C8A0F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F577FDA7-3F8B-4AF5-8AFD-8926E5E8E83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AA388A34-1D97-4664-A5CF-A4841EE107B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8FE846EE-50CA-4DED-9130-A34849D0EA1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72D4F9D6-5583-469B-B552-6F1E0B775BC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827E7938-9586-47F5-8DDA-604348CE21C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D283534A-C6C5-4B70-A77C-95156BE35B9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ru-RU" sz="6000" spc="-1" strike="noStrike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b="0" lang="ru-RU" sz="6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 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E8D57BC6-CB19-432A-A5C8-65AE395F99E0}" type="slidenum"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5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chemeClr val="dk1"/>
                </a:solidFill>
                <a:latin typeface="Calibri"/>
              </a:rPr>
              <a:t>Для правки структуры щёлкните мышью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Второй уровень структуры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chemeClr val="dk1"/>
                </a:solidFill>
                <a:latin typeface="Calibri"/>
              </a:rPr>
              <a:t>Третий уровень структуры</a:t>
            </a: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chemeClr val="dk1"/>
                </a:solidFill>
                <a:latin typeface="Calibri"/>
              </a:rPr>
              <a:t>Четвёртый уровень структуры</a:t>
            </a: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ru-RU" sz="3200" spc="-1" strike="noStrike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200" spc="-1" strike="noStrike">
                <a:solidFill>
                  <a:schemeClr val="dk1"/>
                </a:solidFill>
                <a:latin typeface="Calibri"/>
              </a:rPr>
              <a:t>Образец текста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chemeClr val="dk1"/>
                </a:solidFill>
                <a:latin typeface="Calibri"/>
              </a:rPr>
              <a:t>Второй уровень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chemeClr val="dk1"/>
                </a:solidFill>
                <a:latin typeface="Calibri"/>
              </a:rPr>
              <a:t>Третий уровень</a:t>
            </a:r>
            <a:endParaRPr b="0" lang="ru-RU" sz="24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Четвертый уровень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Пятый уровень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600" spc="-1" strike="noStrike">
                <a:solidFill>
                  <a:schemeClr val="dk1"/>
                </a:solidFill>
                <a:latin typeface="Calibri"/>
              </a:rPr>
              <a:t>Образец текста</a:t>
            </a:r>
            <a:endParaRPr b="0" lang="ru-RU" sz="16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dt" idx="28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8" name="PlaceHolder 5"/>
          <p:cNvSpPr>
            <a:spLocks noGrp="1"/>
          </p:cNvSpPr>
          <p:nvPr>
            <p:ph type="ftr" idx="29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9" name="PlaceHolder 6"/>
          <p:cNvSpPr>
            <a:spLocks noGrp="1"/>
          </p:cNvSpPr>
          <p:nvPr>
            <p:ph type="sldNum" idx="30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7BABFDB5-D1CA-4089-B226-A158BBD6A737}" type="slidenum"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ru-RU" sz="3200" spc="-1" strike="noStrike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chemeClr val="dk1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3200" spc="-1" strike="noStrike">
                <a:solidFill>
                  <a:schemeClr val="dk1"/>
                </a:solidFill>
                <a:latin typeface="Calibri"/>
              </a:rPr>
              <a:t>Второй уровень структуры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chemeClr val="dk1"/>
                </a:solidFill>
                <a:latin typeface="Calibri"/>
              </a:rPr>
              <a:t>Третий уровень структуры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3200" spc="-1" strike="noStrike">
                <a:solidFill>
                  <a:schemeClr val="dk1"/>
                </a:solidFill>
                <a:latin typeface="Calibri"/>
              </a:rPr>
              <a:t>Четвёртый уровень структуры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chemeClr val="dk1"/>
                </a:solidFill>
                <a:latin typeface="Calibri"/>
              </a:rPr>
              <a:t>Пятый уровень структуры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chemeClr val="dk1"/>
                </a:solidFill>
                <a:latin typeface="Calibri"/>
              </a:rPr>
              <a:t>Шестой уровень структуры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chemeClr val="dk1"/>
                </a:solidFill>
                <a:latin typeface="Calibri"/>
              </a:rPr>
              <a:t>Седьмой уровень структуры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600" spc="-1" strike="noStrike">
                <a:solidFill>
                  <a:schemeClr val="dk1"/>
                </a:solidFill>
                <a:latin typeface="Calibri"/>
              </a:rPr>
              <a:t>Образец текста</a:t>
            </a:r>
            <a:endParaRPr b="0" lang="ru-RU" sz="16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dt" idx="3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4" name="PlaceHolder 5"/>
          <p:cNvSpPr>
            <a:spLocks noGrp="1"/>
          </p:cNvSpPr>
          <p:nvPr>
            <p:ph type="ftr" idx="3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5" name="PlaceHolder 6"/>
          <p:cNvSpPr>
            <a:spLocks noGrp="1"/>
          </p:cNvSpPr>
          <p:nvPr>
            <p:ph type="sldNum" idx="3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E955FEAD-9D31-4C6F-BF23-00FE80A344C2}" type="slidenum"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ru-RU" sz="4400" spc="-1" strike="noStrike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b="0" lang="ru-RU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chemeClr val="dk1"/>
                </a:solidFill>
                <a:latin typeface="Calibri"/>
              </a:rPr>
              <a:t>Образец текста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chemeClr val="dk1"/>
                </a:solidFill>
                <a:latin typeface="Calibri"/>
              </a:rPr>
              <a:t>Второй уровень</a:t>
            </a:r>
            <a:endParaRPr b="0" lang="ru-RU" sz="24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Третий уровень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chemeClr val="dk1"/>
                </a:solidFill>
                <a:latin typeface="Calibri"/>
              </a:rPr>
              <a:t>Четвертый уровень</a:t>
            </a: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chemeClr val="dk1"/>
                </a:solidFill>
                <a:latin typeface="Calibri"/>
              </a:rPr>
              <a:t>Пятый уровень</a:t>
            </a: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CDC4C7AE-AF0C-4F98-B6E8-144087EFF99E}" type="slidenum"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724960" y="365040"/>
            <a:ext cx="2628720" cy="5811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 vert="eaVert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ru-RU" sz="4400" spc="-1" strike="noStrike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b="0" lang="ru-RU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838080" y="365040"/>
            <a:ext cx="7733880" cy="5811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chemeClr val="dk1"/>
                </a:solidFill>
                <a:latin typeface="Calibri"/>
              </a:rPr>
              <a:t>Образец текста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chemeClr val="dk1"/>
                </a:solidFill>
                <a:latin typeface="Calibri"/>
              </a:rPr>
              <a:t>Второй уровень</a:t>
            </a:r>
            <a:endParaRPr b="0" lang="ru-RU" sz="24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Третий уровень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chemeClr val="dk1"/>
                </a:solidFill>
                <a:latin typeface="Calibri"/>
              </a:rPr>
              <a:t>Четвертый уровень</a:t>
            </a: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chemeClr val="dk1"/>
                </a:solidFill>
                <a:latin typeface="Calibri"/>
              </a:rPr>
              <a:t>Пятый уровень</a:t>
            </a: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dt" idx="7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ftr" idx="8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sldNum" idx="9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4FB2D607-89C9-49E5-8885-895EF2669C73}" type="slidenum"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ru-RU" sz="4400" spc="-1" strike="noStrike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b="0" lang="ru-RU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chemeClr val="dk1"/>
                </a:solidFill>
                <a:latin typeface="Calibri"/>
              </a:rPr>
              <a:t>Образец текста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chemeClr val="dk1"/>
                </a:solidFill>
                <a:latin typeface="Calibri"/>
              </a:rPr>
              <a:t>Второй уровень</a:t>
            </a:r>
            <a:endParaRPr b="0" lang="ru-RU" sz="24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Третий уровень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chemeClr val="dk1"/>
                </a:solidFill>
                <a:latin typeface="Calibri"/>
              </a:rPr>
              <a:t>Четвертый уровень</a:t>
            </a: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chemeClr val="dk1"/>
                </a:solidFill>
                <a:latin typeface="Calibri"/>
              </a:rPr>
              <a:t>Пятый уровень</a:t>
            </a: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dt" idx="10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ftr" idx="11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5"/>
          <p:cNvSpPr>
            <a:spLocks noGrp="1"/>
          </p:cNvSpPr>
          <p:nvPr>
            <p:ph type="sldNum" idx="12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C196DA70-C0F5-4669-88FB-7E1A4FC070CB}" type="slidenum"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ru-RU" sz="6000" spc="-1" strike="noStrike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b="0" lang="ru-RU" sz="6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4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Образец текста</a:t>
            </a:r>
            <a:endParaRPr b="0" lang="ru-RU" sz="2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dt" idx="13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ftr" idx="14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sldNum" idx="15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411CAD0E-DB4A-4506-A91A-6A09DFF4738A}" type="slidenum"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ru-RU" sz="4400" spc="-1" strike="noStrike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b="0" lang="ru-RU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chemeClr val="dk1"/>
                </a:solidFill>
                <a:latin typeface="Calibri"/>
              </a:rPr>
              <a:t>Образец текста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chemeClr val="dk1"/>
                </a:solidFill>
                <a:latin typeface="Calibri"/>
              </a:rPr>
              <a:t>Второй уровень</a:t>
            </a:r>
            <a:endParaRPr b="0" lang="ru-RU" sz="24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Третий уровень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chemeClr val="dk1"/>
                </a:solidFill>
                <a:latin typeface="Calibri"/>
              </a:rPr>
              <a:t>Четвертый уровень</a:t>
            </a: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chemeClr val="dk1"/>
                </a:solidFill>
                <a:latin typeface="Calibri"/>
              </a:rPr>
              <a:t>Пятый уровень</a:t>
            </a: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chemeClr val="dk1"/>
                </a:solidFill>
                <a:latin typeface="Calibri"/>
              </a:rPr>
              <a:t>Образец текста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chemeClr val="dk1"/>
                </a:solidFill>
                <a:latin typeface="Calibri"/>
              </a:rPr>
              <a:t>Второй уровень</a:t>
            </a:r>
            <a:endParaRPr b="0" lang="ru-RU" sz="24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Третий уровень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chemeClr val="dk1"/>
                </a:solidFill>
                <a:latin typeface="Calibri"/>
              </a:rPr>
              <a:t>Четвертый уровень</a:t>
            </a: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chemeClr val="dk1"/>
                </a:solidFill>
                <a:latin typeface="Calibri"/>
              </a:rPr>
              <a:t>Пятый уровень</a:t>
            </a: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dt" idx="16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ftr" idx="17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 type="sldNum" idx="18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39334C9C-5BBC-4683-BD5A-25C40CC98CBE}" type="slidenum"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ru-RU" sz="4400" spc="-1" strike="noStrike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b="0" lang="ru-RU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chemeClr val="dk1"/>
                </a:solidFill>
                <a:latin typeface="Calibri"/>
              </a:rPr>
              <a:t>Образец текста</a:t>
            </a:r>
            <a:endParaRPr b="0" lang="ru-RU" sz="2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chemeClr val="dk1"/>
                </a:solidFill>
                <a:latin typeface="Calibri"/>
              </a:rPr>
              <a:t>Образец текста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chemeClr val="dk1"/>
                </a:solidFill>
                <a:latin typeface="Calibri"/>
              </a:rPr>
              <a:t>Второй уровень</a:t>
            </a:r>
            <a:endParaRPr b="0" lang="ru-RU" sz="24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Третий уровень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chemeClr val="dk1"/>
                </a:solidFill>
                <a:latin typeface="Calibri"/>
              </a:rPr>
              <a:t>Четвертый уровень</a:t>
            </a: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chemeClr val="dk1"/>
                </a:solidFill>
                <a:latin typeface="Calibri"/>
              </a:rPr>
              <a:t>Пятый уровень</a:t>
            </a: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chemeClr val="dk1"/>
                </a:solidFill>
                <a:latin typeface="Calibri"/>
              </a:rPr>
              <a:t>Образец текста</a:t>
            </a:r>
            <a:endParaRPr b="0" lang="ru-RU" sz="2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chemeClr val="dk1"/>
                </a:solidFill>
                <a:latin typeface="Calibri"/>
              </a:rPr>
              <a:t>Образец текста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chemeClr val="dk1"/>
                </a:solidFill>
                <a:latin typeface="Calibri"/>
              </a:rPr>
              <a:t>Второй уровень</a:t>
            </a:r>
            <a:endParaRPr b="0" lang="ru-RU" sz="24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Третий уровень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chemeClr val="dk1"/>
                </a:solidFill>
                <a:latin typeface="Calibri"/>
              </a:rPr>
              <a:t>Четвертый уровень</a:t>
            </a: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chemeClr val="dk1"/>
                </a:solidFill>
                <a:latin typeface="Calibri"/>
              </a:rPr>
              <a:t>Пятый уровень</a:t>
            </a: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dt" idx="19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ftr" idx="20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8"/>
          <p:cNvSpPr>
            <a:spLocks noGrp="1"/>
          </p:cNvSpPr>
          <p:nvPr>
            <p:ph type="sldNum" idx="21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E201AF9D-D1AA-42F1-BF0A-24CE7E2C456F}" type="slidenum"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ru-RU" sz="4400" spc="-1" strike="noStrike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b="0" lang="ru-RU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dt" idx="22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ftr" idx="23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sldNum" idx="24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29443BBA-57C2-457E-8316-2154F3067CBF}" type="slidenum"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dt" idx="25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ftr" idx="26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sldNum" idx="27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FE134E73-4712-4924-8036-EEE511B9E972}" type="slidenum"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1" lang="ru-RU" sz="4000" spc="-1" strike="noStrike">
                <a:solidFill>
                  <a:srgbClr val="002060"/>
                </a:solidFill>
                <a:latin typeface="Times New Roman"/>
                <a:ea typeface="Calibri"/>
              </a:rPr>
              <a:t>Правописание служебных частей речи</a:t>
            </a:r>
            <a:br>
              <a:rPr sz="1800"/>
            </a:br>
            <a:endParaRPr b="0" lang="ru-RU" sz="40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808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ru-RU" sz="4400" spc="-1" strike="noStrike">
                <a:solidFill>
                  <a:srgbClr val="002060"/>
                </a:solidFill>
                <a:latin typeface="Calibri Light"/>
              </a:rPr>
              <a:t>Повторение изученного в 7 классе</a:t>
            </a:r>
            <a:endParaRPr b="0" lang="ru-RU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349920" y="1825560"/>
            <a:ext cx="1155960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algn="just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rgbClr val="0070c0"/>
                </a:solidFill>
                <a:latin typeface="Times New Roman"/>
                <a:ea typeface="Calibri"/>
              </a:rPr>
              <a:t>1) Он не возражал, мы так(же) были согласны. — Земля была так(же) прекрасна, как и все вокруг. 2) Все утверждали то(же) самое. — Я пришел то(же). 5) Он учится и (при)том работает. — (При)том положении дел это будет сложно. 5) Нет ничего в мире, что(бы) могло восполнить эту утрату. — Она сжала губы, что(бы) они не дрожали.</a:t>
            </a:r>
            <a:endParaRPr b="0" lang="ru-RU" sz="3600" spc="-1" strike="noStrike">
              <a:solidFill>
                <a:schemeClr val="dk1"/>
              </a:solidFill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5013"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ru-RU" sz="4400" spc="-1" strike="noStrike">
                <a:solidFill>
                  <a:srgbClr val="002060"/>
                </a:solidFill>
                <a:latin typeface="Calibri Light"/>
              </a:rPr>
              <a:t>Новый материал. Правописание частиц</a:t>
            </a:r>
            <a:endParaRPr b="0" lang="ru-RU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316080" y="1365840"/>
            <a:ext cx="5779440" cy="5237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0336"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3200" spc="-1" strike="noStrike">
                <a:solidFill>
                  <a:srgbClr val="002060"/>
                </a:solidFill>
                <a:latin typeface="YS Text"/>
              </a:rPr>
              <a:t>Через дефис пишутся частицы: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70c0"/>
              </a:buClr>
              <a:buFont typeface="Arial"/>
              <a:buChar char="•"/>
              <a:tabLst>
                <a:tab algn="l" pos="0"/>
              </a:tabLst>
            </a:pPr>
            <a:r>
              <a:rPr b="0" lang="ru-RU" sz="3200" spc="-1" strike="noStrike">
                <a:solidFill>
                  <a:srgbClr val="0070c0"/>
                </a:solidFill>
                <a:latin typeface="YS Text"/>
              </a:rPr>
              <a:t>-то   -  Всё-то ты врёшь!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70c0"/>
              </a:buClr>
              <a:buFont typeface="Arial"/>
              <a:buChar char="•"/>
              <a:tabLst>
                <a:tab algn="l" pos="0"/>
              </a:tabLst>
            </a:pPr>
            <a:r>
              <a:rPr b="0" lang="ru-RU" sz="3200" spc="-1" strike="noStrike">
                <a:solidFill>
                  <a:srgbClr val="0070c0"/>
                </a:solidFill>
                <a:latin typeface="YS Text"/>
              </a:rPr>
              <a:t>-ка  - Иди-ка сюда!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70c0"/>
              </a:buClr>
              <a:buFont typeface="Arial"/>
              <a:buChar char="•"/>
              <a:tabLst>
                <a:tab algn="l" pos="0"/>
              </a:tabLst>
            </a:pPr>
            <a:r>
              <a:rPr b="0" lang="ru-RU" sz="3200" spc="-1" strike="noStrike">
                <a:solidFill>
                  <a:srgbClr val="0070c0"/>
                </a:solidFill>
                <a:latin typeface="YS Text"/>
              </a:rPr>
              <a:t>-таки – Решил-таки приехать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70c0"/>
              </a:buClr>
              <a:buFont typeface="Arial"/>
              <a:buChar char="•"/>
              <a:tabLst>
                <a:tab algn="l" pos="0"/>
              </a:tabLst>
            </a:pPr>
            <a:r>
              <a:rPr b="0" lang="ru-RU" sz="3200" spc="-1" strike="noStrike">
                <a:solidFill>
                  <a:srgbClr val="0070c0"/>
                </a:solidFill>
                <a:latin typeface="YS Text"/>
              </a:rPr>
              <a:t>Составные частицы всё-таки, так-таки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3200" spc="-1" strike="noStrike">
                <a:solidFill>
                  <a:srgbClr val="0070c0"/>
                </a:solidFill>
                <a:latin typeface="YS Text"/>
              </a:rPr>
              <a:t> </a:t>
            </a:r>
            <a:r>
              <a:rPr b="0" lang="ru-RU" sz="3200" spc="-1" strike="noStrike">
                <a:solidFill>
                  <a:srgbClr val="002060"/>
                </a:solidFill>
                <a:latin typeface="YS Text"/>
              </a:rPr>
              <a:t>но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rgbClr val="0070c0"/>
                </a:solidFill>
                <a:latin typeface="YS Text"/>
              </a:rPr>
              <a:t>Всё ж таки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rgbClr val="0070c0"/>
                </a:solidFill>
                <a:latin typeface="YS Text"/>
              </a:rPr>
              <a:t>Ребята таки остались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296400" y="1365840"/>
            <a:ext cx="5488920" cy="4810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6763" lnSpcReduction="10000"/>
          </a:bodyPr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rgbClr val="002060"/>
                </a:solidFill>
                <a:latin typeface="YS Text"/>
              </a:rPr>
              <a:t>Раздельно пишутся частицы: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70c0"/>
              </a:buClr>
              <a:buFont typeface="Arial"/>
              <a:buChar char="•"/>
              <a:tabLst>
                <a:tab algn="l" pos="0"/>
              </a:tabLst>
            </a:pPr>
            <a:r>
              <a:rPr b="0" lang="ru-RU" sz="3200" spc="-1" strike="noStrike">
                <a:solidFill>
                  <a:srgbClr val="0070c0"/>
                </a:solidFill>
                <a:latin typeface="YS Text"/>
              </a:rPr>
              <a:t>же (ж)   - Кто же это?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70c0"/>
              </a:buClr>
              <a:buFont typeface="Arial"/>
              <a:buChar char="•"/>
              <a:tabLst>
                <a:tab algn="l" pos="0"/>
              </a:tabLst>
            </a:pPr>
            <a:r>
              <a:rPr b="0" lang="ru-RU" sz="3200" spc="-1" strike="noStrike">
                <a:solidFill>
                  <a:srgbClr val="0070c0"/>
                </a:solidFill>
                <a:latin typeface="YS Text"/>
              </a:rPr>
              <a:t>бы (б)    -  Хорошо бы видел…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70c0"/>
              </a:buClr>
              <a:buFont typeface="Arial"/>
              <a:buChar char="•"/>
              <a:tabLst>
                <a:tab algn="l" pos="0"/>
              </a:tabLst>
            </a:pPr>
            <a:r>
              <a:rPr b="0" lang="ru-RU" sz="3200" spc="-1" strike="noStrike">
                <a:solidFill>
                  <a:srgbClr val="0070c0"/>
                </a:solidFill>
                <a:latin typeface="YS Text"/>
              </a:rPr>
              <a:t>ли (ль)    - Все ли на месте?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70c0"/>
              </a:buClr>
              <a:buFont typeface="Arial"/>
              <a:buChar char="•"/>
              <a:tabLst>
                <a:tab algn="l" pos="0"/>
              </a:tabLst>
            </a:pPr>
            <a:r>
              <a:rPr b="0" lang="ru-RU" sz="3200" spc="-1" strike="noStrike">
                <a:solidFill>
                  <a:srgbClr val="0070c0"/>
                </a:solidFill>
                <a:latin typeface="YS Text"/>
              </a:rPr>
              <a:t>Составные частицы вряд ли, как раз, всё равно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282240" y="327240"/>
            <a:ext cx="11683800" cy="81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br>
              <a:rPr sz="2400"/>
            </a:br>
            <a:r>
              <a:rPr b="0" i="1" lang="ru-RU" sz="2400" spc="-1" strike="noStrike">
                <a:solidFill>
                  <a:srgbClr val="002060"/>
                </a:solidFill>
                <a:latin typeface="Times New Roman"/>
                <a:ea typeface="Calibri"/>
              </a:rPr>
              <a:t>Записать предложения со слайда, поставить знаки препинания, подчеркнуть грамматические основы, указать частицы</a:t>
            </a:r>
            <a:br>
              <a:rPr sz="2400"/>
            </a:br>
            <a:endParaRPr b="0" lang="ru-RU" sz="2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282240" y="1287000"/>
            <a:ext cx="11683800" cy="5384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algn="just" defTabSz="914400">
              <a:lnSpc>
                <a:spcPct val="107000"/>
              </a:lnSpc>
              <a:spcBef>
                <a:spcPts val="1001"/>
              </a:spcBef>
              <a:buClr>
                <a:srgbClr val="0070c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70c0"/>
                </a:solidFill>
                <a:latin typeface="Times New Roman"/>
                <a:ea typeface="Calibri"/>
              </a:rPr>
              <a:t>Те(же) ветры сумрачные дули те(же) облака бе(с,сс)трас_но шли… (В. Брюсов)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algn="just" defTabSz="914400">
              <a:lnSpc>
                <a:spcPct val="107000"/>
              </a:lnSpc>
              <a:spcBef>
                <a:spcPts val="1001"/>
              </a:spcBef>
              <a:buClr>
                <a:srgbClr val="0070c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70c0"/>
                </a:solidFill>
                <a:latin typeface="Times New Roman"/>
                <a:ea typeface="Calibri"/>
              </a:rPr>
              <a:t>Старшая сестрица дай(ка) нам водицы! (А. Блок)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algn="just" defTabSz="914400">
              <a:lnSpc>
                <a:spcPct val="107000"/>
              </a:lnSpc>
              <a:spcBef>
                <a:spcPts val="1001"/>
              </a:spcBef>
              <a:buClr>
                <a:srgbClr val="0070c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70c0"/>
                </a:solidFill>
                <a:latin typeface="Times New Roman"/>
                <a:ea typeface="Calibri"/>
              </a:rPr>
              <a:t>С четырёх часов Невский проспект пуст и вряд(ли) вы встретите на нём хотя одного чиновника. (Н. Гоголь)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algn="just" defTabSz="914400">
              <a:lnSpc>
                <a:spcPct val="107000"/>
              </a:lnSpc>
              <a:spcBef>
                <a:spcPts val="1001"/>
              </a:spcBef>
              <a:buClr>
                <a:srgbClr val="0070c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70c0"/>
                </a:solidFill>
                <a:latin typeface="Times New Roman"/>
                <a:ea typeface="Calibri"/>
              </a:rPr>
              <a:t>И всё(таки) ощущение близко витающей прямо(таки) рассе_(н,нн)ой в зимнем воздухе тайны не покидало меня. (Е. Яковлева)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algn="just" defTabSz="914400">
              <a:lnSpc>
                <a:spcPct val="107000"/>
              </a:lnSpc>
              <a:spcBef>
                <a:spcPts val="1001"/>
              </a:spcBef>
              <a:buClr>
                <a:srgbClr val="0070c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70c0"/>
                </a:solidFill>
                <a:latin typeface="Times New Roman"/>
                <a:ea typeface="Calibri"/>
              </a:rPr>
              <a:t>Ехал(бы) далече да плечи болят. (Поговорка)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/>
          </p:nvPr>
        </p:nvSpPr>
        <p:spPr>
          <a:xfrm>
            <a:off x="214560" y="271080"/>
            <a:ext cx="11819160" cy="6332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algn="just" defTabSz="914400">
              <a:lnSpc>
                <a:spcPct val="107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  <a:ea typeface="Calibri"/>
              </a:rPr>
              <a:t>Демоверсия. Засуха всё(таки) пришла. Небо было (до)нельзя ра_калено и с него почти отвес_но падали кол_щие лучи солнца. Прос_(н,нн)ые поля едва колебл_мые ветром (без) устали отливали бледно(зелёными) кистями. Песча(н,нн)ая земля (по)видимому (не) была </a:t>
            </a:r>
            <a:r>
              <a:rPr b="1" i="1" lang="ru-RU" sz="2800" spc="-1" strike="noStrike">
                <a:solidFill>
                  <a:schemeClr val="dk1"/>
                </a:solidFill>
                <a:latin typeface="Times New Roman"/>
                <a:ea typeface="Calibri"/>
              </a:rPr>
              <a:t>избалова(н,нн)а</a:t>
            </a:r>
            <a:r>
              <a:rPr b="1" lang="ru-RU" sz="2800" spc="-1" strike="noStrike">
                <a:solidFill>
                  <a:schemeClr val="dk1"/>
                </a:solidFill>
                <a:latin typeface="Times New Roman"/>
                <a:ea typeface="Calibri"/>
              </a:rPr>
              <a:t> дождями и окончательно задыхалась от зноя. 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indent="0" algn="just" defTabSz="914400">
              <a:lnSpc>
                <a:spcPct val="107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  <a:ea typeface="Calibri"/>
              </a:rPr>
              <a:t>(Не) смотря на раннее время деревня пор_жала своей пусты(н,нн)остью. Даже собаки ла_ли как(то) нехотя и как(будто) по пр_вычке. Но вот в отд_лении мы увид_ли (не)большой домишк_. Это была мельница где мы ут_мившись ра(с,сс)чит_вали остановит_ся на ноч_вку. 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indent="0" algn="just" defTabSz="914400">
              <a:lnSpc>
                <a:spcPct val="107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  <a:ea typeface="Calibri"/>
              </a:rPr>
              <a:t>Хотелось (бы) скорее до неё добрат_ся! Нам представилось как вращает_ся колесо с ш_потом плещ_тся убега_щая куда (то) (в) глубь степей реч_нка. Уж (не) пр_мерещилось (ли) это всё нам?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Application>LibreOffice/24.2.5.2$Windows_X86_64 LibreOffice_project/bffef4ea93e59bebbeaf7f431bb02b1a39ee8a59</Application>
  <AppVersion>15.0000</AppVersion>
  <Words>412</Words>
  <Paragraphs>32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2024-09-09T22:16:57Z</dcterms:created>
  <dc:creator>Админ</dc:creator>
  <dc:description/>
  <dc:language>ru-RU</dc:language>
  <cp:lastModifiedBy/>
  <dcterms:modified xsi:type="dcterms:W3CDTF">2024-11-01T21:12:23Z</dcterms:modified>
  <cp:revision>4</cp:revision>
  <dc:subject/>
  <dc:title>Правописание служебных частей речи 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Широкоэкранный</vt:lpwstr>
  </property>
  <property fmtid="{D5CDD505-2E9C-101B-9397-08002B2CF9AE}" pid="3" name="Slides">
    <vt:i4>6</vt:i4>
  </property>
</Properties>
</file>