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5" d="100"/>
          <a:sy n="85" d="100"/>
        </p:scale>
        <p:origin x="74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05388B6-24E1-4963-AE55-7A56D63F7FCF}" type="doc">
      <dgm:prSet loTypeId="urn:microsoft.com/office/officeart/2005/8/layout/cycle7" loCatId="cycle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ru-RU"/>
        </a:p>
      </dgm:t>
    </dgm:pt>
    <dgm:pt modelId="{2212CBBC-BF59-4E3E-974A-59ADBFC9DFBE}">
      <dgm:prSet phldrT="[Текст]"/>
      <dgm:spPr/>
      <dgm:t>
        <a:bodyPr/>
        <a:lstStyle/>
        <a:p>
          <a:r>
            <a:rPr lang="ru-RU" dirty="0"/>
            <a:t>Чацкий </a:t>
          </a:r>
        </a:p>
      </dgm:t>
    </dgm:pt>
    <dgm:pt modelId="{24775947-576B-416D-A3F6-FB423CA3FC63}" type="parTrans" cxnId="{D37759EA-1F6B-4FBE-8F1E-1979E00F75AC}">
      <dgm:prSet/>
      <dgm:spPr/>
      <dgm:t>
        <a:bodyPr/>
        <a:lstStyle/>
        <a:p>
          <a:endParaRPr lang="ru-RU"/>
        </a:p>
      </dgm:t>
    </dgm:pt>
    <dgm:pt modelId="{60C59AF3-7989-4B73-9F4A-9E7B0CF122FA}" type="sibTrans" cxnId="{D37759EA-1F6B-4FBE-8F1E-1979E00F75AC}">
      <dgm:prSet/>
      <dgm:spPr/>
      <dgm:t>
        <a:bodyPr/>
        <a:lstStyle/>
        <a:p>
          <a:endParaRPr lang="ru-RU"/>
        </a:p>
      </dgm:t>
    </dgm:pt>
    <dgm:pt modelId="{CC461255-89A7-4D1C-A894-C5E864E4181B}">
      <dgm:prSet phldrT="[Текст]"/>
      <dgm:spPr/>
      <dgm:t>
        <a:bodyPr/>
        <a:lstStyle/>
        <a:p>
          <a:r>
            <a:rPr lang="ru-RU" dirty="0"/>
            <a:t>Горе (доказать, что ум приносит  ему горе)</a:t>
          </a:r>
        </a:p>
      </dgm:t>
    </dgm:pt>
    <dgm:pt modelId="{83AF723D-28BD-4BA1-A071-8296DA0F850D}" type="parTrans" cxnId="{C05900E3-2B29-4005-9001-B038E3B7E214}">
      <dgm:prSet/>
      <dgm:spPr/>
      <dgm:t>
        <a:bodyPr/>
        <a:lstStyle/>
        <a:p>
          <a:endParaRPr lang="ru-RU"/>
        </a:p>
      </dgm:t>
    </dgm:pt>
    <dgm:pt modelId="{82BD2762-4BC7-4A6B-9420-793EC019A3F7}" type="sibTrans" cxnId="{C05900E3-2B29-4005-9001-B038E3B7E214}">
      <dgm:prSet/>
      <dgm:spPr/>
      <dgm:t>
        <a:bodyPr/>
        <a:lstStyle/>
        <a:p>
          <a:endParaRPr lang="ru-RU"/>
        </a:p>
      </dgm:t>
    </dgm:pt>
    <dgm:pt modelId="{EE4D43C8-ABFF-40AD-AD59-AF9DAF8B02F3}">
      <dgm:prSet phldrT="[Текст]"/>
      <dgm:spPr/>
      <dgm:t>
        <a:bodyPr/>
        <a:lstStyle/>
        <a:p>
          <a:r>
            <a:rPr lang="ru-RU" dirty="0"/>
            <a:t>Ум (доказать, что он умён)</a:t>
          </a:r>
        </a:p>
      </dgm:t>
    </dgm:pt>
    <dgm:pt modelId="{16BD2B29-EA67-4BF0-AFDF-DC79AD6900C8}" type="parTrans" cxnId="{4CFB61A3-94C3-4CF7-A222-9D7E9CE45246}">
      <dgm:prSet/>
      <dgm:spPr/>
      <dgm:t>
        <a:bodyPr/>
        <a:lstStyle/>
        <a:p>
          <a:endParaRPr lang="ru-RU"/>
        </a:p>
      </dgm:t>
    </dgm:pt>
    <dgm:pt modelId="{A6EFE20A-90DD-4C4F-AB2A-4F7D269A5951}" type="sibTrans" cxnId="{4CFB61A3-94C3-4CF7-A222-9D7E9CE45246}">
      <dgm:prSet/>
      <dgm:spPr/>
      <dgm:t>
        <a:bodyPr/>
        <a:lstStyle/>
        <a:p>
          <a:endParaRPr lang="ru-RU"/>
        </a:p>
      </dgm:t>
    </dgm:pt>
    <dgm:pt modelId="{216CD65E-63CF-47B4-93A3-440633D1187D}" type="pres">
      <dgm:prSet presAssocID="{C05388B6-24E1-4963-AE55-7A56D63F7FCF}" presName="Name0" presStyleCnt="0">
        <dgm:presLayoutVars>
          <dgm:dir/>
          <dgm:resizeHandles val="exact"/>
        </dgm:presLayoutVars>
      </dgm:prSet>
      <dgm:spPr/>
    </dgm:pt>
    <dgm:pt modelId="{E83BD813-C1EA-418D-BD84-3E61608F7DD9}" type="pres">
      <dgm:prSet presAssocID="{2212CBBC-BF59-4E3E-974A-59ADBFC9DFBE}" presName="node" presStyleLbl="node1" presStyleIdx="0" presStyleCnt="3">
        <dgm:presLayoutVars>
          <dgm:bulletEnabled val="1"/>
        </dgm:presLayoutVars>
      </dgm:prSet>
      <dgm:spPr/>
    </dgm:pt>
    <dgm:pt modelId="{317B7D47-14EE-46BA-93C8-02B3E3DC3BE5}" type="pres">
      <dgm:prSet presAssocID="{60C59AF3-7989-4B73-9F4A-9E7B0CF122FA}" presName="sibTrans" presStyleLbl="sibTrans2D1" presStyleIdx="0" presStyleCnt="3"/>
      <dgm:spPr/>
    </dgm:pt>
    <dgm:pt modelId="{45A7744B-9F21-4083-ABF2-B9CB3BB8C0D5}" type="pres">
      <dgm:prSet presAssocID="{60C59AF3-7989-4B73-9F4A-9E7B0CF122FA}" presName="connectorText" presStyleLbl="sibTrans2D1" presStyleIdx="0" presStyleCnt="3"/>
      <dgm:spPr/>
    </dgm:pt>
    <dgm:pt modelId="{C2E33DF8-6537-43E5-A8F9-762F6F9BA6B1}" type="pres">
      <dgm:prSet presAssocID="{CC461255-89A7-4D1C-A894-C5E864E4181B}" presName="node" presStyleLbl="node1" presStyleIdx="1" presStyleCnt="3">
        <dgm:presLayoutVars>
          <dgm:bulletEnabled val="1"/>
        </dgm:presLayoutVars>
      </dgm:prSet>
      <dgm:spPr/>
    </dgm:pt>
    <dgm:pt modelId="{7864EA42-AD4B-41F7-ACF3-6E96972473B4}" type="pres">
      <dgm:prSet presAssocID="{82BD2762-4BC7-4A6B-9420-793EC019A3F7}" presName="sibTrans" presStyleLbl="sibTrans2D1" presStyleIdx="1" presStyleCnt="3"/>
      <dgm:spPr/>
    </dgm:pt>
    <dgm:pt modelId="{82D4E65B-6488-4D52-91A4-7C69DEB9494F}" type="pres">
      <dgm:prSet presAssocID="{82BD2762-4BC7-4A6B-9420-793EC019A3F7}" presName="connectorText" presStyleLbl="sibTrans2D1" presStyleIdx="1" presStyleCnt="3"/>
      <dgm:spPr/>
    </dgm:pt>
    <dgm:pt modelId="{F4A90054-BA66-448C-A835-25C8A2586368}" type="pres">
      <dgm:prSet presAssocID="{EE4D43C8-ABFF-40AD-AD59-AF9DAF8B02F3}" presName="node" presStyleLbl="node1" presStyleIdx="2" presStyleCnt="3">
        <dgm:presLayoutVars>
          <dgm:bulletEnabled val="1"/>
        </dgm:presLayoutVars>
      </dgm:prSet>
      <dgm:spPr/>
    </dgm:pt>
    <dgm:pt modelId="{D2D1909E-06FC-4015-B7EB-EE18C84D0488}" type="pres">
      <dgm:prSet presAssocID="{A6EFE20A-90DD-4C4F-AB2A-4F7D269A5951}" presName="sibTrans" presStyleLbl="sibTrans2D1" presStyleIdx="2" presStyleCnt="3"/>
      <dgm:spPr/>
    </dgm:pt>
    <dgm:pt modelId="{5AD96514-BBB5-41A5-8C0D-C0CEAA8E8811}" type="pres">
      <dgm:prSet presAssocID="{A6EFE20A-90DD-4C4F-AB2A-4F7D269A5951}" presName="connectorText" presStyleLbl="sibTrans2D1" presStyleIdx="2" presStyleCnt="3"/>
      <dgm:spPr/>
    </dgm:pt>
  </dgm:ptLst>
  <dgm:cxnLst>
    <dgm:cxn modelId="{F2832F06-F7E2-4D96-86A2-207DE97287FB}" type="presOf" srcId="{82BD2762-4BC7-4A6B-9420-793EC019A3F7}" destId="{7864EA42-AD4B-41F7-ACF3-6E96972473B4}" srcOrd="0" destOrd="0" presId="urn:microsoft.com/office/officeart/2005/8/layout/cycle7"/>
    <dgm:cxn modelId="{CE0D9A24-550E-4653-B6FA-879F14AA0E3A}" type="presOf" srcId="{C05388B6-24E1-4963-AE55-7A56D63F7FCF}" destId="{216CD65E-63CF-47B4-93A3-440633D1187D}" srcOrd="0" destOrd="0" presId="urn:microsoft.com/office/officeart/2005/8/layout/cycle7"/>
    <dgm:cxn modelId="{933F2B2A-60BF-4BDC-AE15-2A55BC704A02}" type="presOf" srcId="{EE4D43C8-ABFF-40AD-AD59-AF9DAF8B02F3}" destId="{F4A90054-BA66-448C-A835-25C8A2586368}" srcOrd="0" destOrd="0" presId="urn:microsoft.com/office/officeart/2005/8/layout/cycle7"/>
    <dgm:cxn modelId="{8723D12B-AD79-4876-9810-046B37B5ABDB}" type="presOf" srcId="{CC461255-89A7-4D1C-A894-C5E864E4181B}" destId="{C2E33DF8-6537-43E5-A8F9-762F6F9BA6B1}" srcOrd="0" destOrd="0" presId="urn:microsoft.com/office/officeart/2005/8/layout/cycle7"/>
    <dgm:cxn modelId="{A8ACDD56-41F2-4B3C-9293-5C37CAD07932}" type="presOf" srcId="{60C59AF3-7989-4B73-9F4A-9E7B0CF122FA}" destId="{317B7D47-14EE-46BA-93C8-02B3E3DC3BE5}" srcOrd="0" destOrd="0" presId="urn:microsoft.com/office/officeart/2005/8/layout/cycle7"/>
    <dgm:cxn modelId="{7A14345A-3382-425F-AD3A-2B87796A7D4F}" type="presOf" srcId="{82BD2762-4BC7-4A6B-9420-793EC019A3F7}" destId="{82D4E65B-6488-4D52-91A4-7C69DEB9494F}" srcOrd="1" destOrd="0" presId="urn:microsoft.com/office/officeart/2005/8/layout/cycle7"/>
    <dgm:cxn modelId="{0F241885-D3F3-460C-8F46-37867853C4BA}" type="presOf" srcId="{A6EFE20A-90DD-4C4F-AB2A-4F7D269A5951}" destId="{D2D1909E-06FC-4015-B7EB-EE18C84D0488}" srcOrd="0" destOrd="0" presId="urn:microsoft.com/office/officeart/2005/8/layout/cycle7"/>
    <dgm:cxn modelId="{E7E688A0-FDBB-4E1A-B226-203BD9DD1940}" type="presOf" srcId="{2212CBBC-BF59-4E3E-974A-59ADBFC9DFBE}" destId="{E83BD813-C1EA-418D-BD84-3E61608F7DD9}" srcOrd="0" destOrd="0" presId="urn:microsoft.com/office/officeart/2005/8/layout/cycle7"/>
    <dgm:cxn modelId="{4CFB61A3-94C3-4CF7-A222-9D7E9CE45246}" srcId="{C05388B6-24E1-4963-AE55-7A56D63F7FCF}" destId="{EE4D43C8-ABFF-40AD-AD59-AF9DAF8B02F3}" srcOrd="2" destOrd="0" parTransId="{16BD2B29-EA67-4BF0-AFDF-DC79AD6900C8}" sibTransId="{A6EFE20A-90DD-4C4F-AB2A-4F7D269A5951}"/>
    <dgm:cxn modelId="{C8489FA9-898E-4443-BD4E-761FA4C0C254}" type="presOf" srcId="{A6EFE20A-90DD-4C4F-AB2A-4F7D269A5951}" destId="{5AD96514-BBB5-41A5-8C0D-C0CEAA8E8811}" srcOrd="1" destOrd="0" presId="urn:microsoft.com/office/officeart/2005/8/layout/cycle7"/>
    <dgm:cxn modelId="{34BFC4AE-E5D3-4C4D-BE9D-C4E775B7C978}" type="presOf" srcId="{60C59AF3-7989-4B73-9F4A-9E7B0CF122FA}" destId="{45A7744B-9F21-4083-ABF2-B9CB3BB8C0D5}" srcOrd="1" destOrd="0" presId="urn:microsoft.com/office/officeart/2005/8/layout/cycle7"/>
    <dgm:cxn modelId="{C05900E3-2B29-4005-9001-B038E3B7E214}" srcId="{C05388B6-24E1-4963-AE55-7A56D63F7FCF}" destId="{CC461255-89A7-4D1C-A894-C5E864E4181B}" srcOrd="1" destOrd="0" parTransId="{83AF723D-28BD-4BA1-A071-8296DA0F850D}" sibTransId="{82BD2762-4BC7-4A6B-9420-793EC019A3F7}"/>
    <dgm:cxn modelId="{D37759EA-1F6B-4FBE-8F1E-1979E00F75AC}" srcId="{C05388B6-24E1-4963-AE55-7A56D63F7FCF}" destId="{2212CBBC-BF59-4E3E-974A-59ADBFC9DFBE}" srcOrd="0" destOrd="0" parTransId="{24775947-576B-416D-A3F6-FB423CA3FC63}" sibTransId="{60C59AF3-7989-4B73-9F4A-9E7B0CF122FA}"/>
    <dgm:cxn modelId="{963D29C7-62BD-4BE5-AADD-57A15E0C699A}" type="presParOf" srcId="{216CD65E-63CF-47B4-93A3-440633D1187D}" destId="{E83BD813-C1EA-418D-BD84-3E61608F7DD9}" srcOrd="0" destOrd="0" presId="urn:microsoft.com/office/officeart/2005/8/layout/cycle7"/>
    <dgm:cxn modelId="{7B462F90-B080-43E4-8157-31C671A80712}" type="presParOf" srcId="{216CD65E-63CF-47B4-93A3-440633D1187D}" destId="{317B7D47-14EE-46BA-93C8-02B3E3DC3BE5}" srcOrd="1" destOrd="0" presId="urn:microsoft.com/office/officeart/2005/8/layout/cycle7"/>
    <dgm:cxn modelId="{7FC81019-31F6-4FEC-ABB9-BEF508B23EC5}" type="presParOf" srcId="{317B7D47-14EE-46BA-93C8-02B3E3DC3BE5}" destId="{45A7744B-9F21-4083-ABF2-B9CB3BB8C0D5}" srcOrd="0" destOrd="0" presId="urn:microsoft.com/office/officeart/2005/8/layout/cycle7"/>
    <dgm:cxn modelId="{9DEB0E9F-B83C-477D-ABF1-D0BFEC004F9E}" type="presParOf" srcId="{216CD65E-63CF-47B4-93A3-440633D1187D}" destId="{C2E33DF8-6537-43E5-A8F9-762F6F9BA6B1}" srcOrd="2" destOrd="0" presId="urn:microsoft.com/office/officeart/2005/8/layout/cycle7"/>
    <dgm:cxn modelId="{F0C5AD86-85B5-41E0-A228-D9B7B9B75943}" type="presParOf" srcId="{216CD65E-63CF-47B4-93A3-440633D1187D}" destId="{7864EA42-AD4B-41F7-ACF3-6E96972473B4}" srcOrd="3" destOrd="0" presId="urn:microsoft.com/office/officeart/2005/8/layout/cycle7"/>
    <dgm:cxn modelId="{0225375F-7490-4D08-8229-8DE22DD04CA0}" type="presParOf" srcId="{7864EA42-AD4B-41F7-ACF3-6E96972473B4}" destId="{82D4E65B-6488-4D52-91A4-7C69DEB9494F}" srcOrd="0" destOrd="0" presId="urn:microsoft.com/office/officeart/2005/8/layout/cycle7"/>
    <dgm:cxn modelId="{D7E9764C-4134-487E-8AE0-4F139EBA1D3D}" type="presParOf" srcId="{216CD65E-63CF-47B4-93A3-440633D1187D}" destId="{F4A90054-BA66-448C-A835-25C8A2586368}" srcOrd="4" destOrd="0" presId="urn:microsoft.com/office/officeart/2005/8/layout/cycle7"/>
    <dgm:cxn modelId="{F3A725B9-842F-435C-903D-FA2883BBA4D6}" type="presParOf" srcId="{216CD65E-63CF-47B4-93A3-440633D1187D}" destId="{D2D1909E-06FC-4015-B7EB-EE18C84D0488}" srcOrd="5" destOrd="0" presId="urn:microsoft.com/office/officeart/2005/8/layout/cycle7"/>
    <dgm:cxn modelId="{ECE21154-4758-4B6B-9CCD-990B92791F0C}" type="presParOf" srcId="{D2D1909E-06FC-4015-B7EB-EE18C84D0488}" destId="{5AD96514-BBB5-41A5-8C0D-C0CEAA8E8811}" srcOrd="0" destOrd="0" presId="urn:microsoft.com/office/officeart/2005/8/layout/cycle7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E6FA60D-62A3-4E9A-9718-7D38A6751D03}" type="doc">
      <dgm:prSet loTypeId="urn:microsoft.com/office/officeart/2005/8/layout/vList6" loCatId="list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ru-RU"/>
        </a:p>
      </dgm:t>
    </dgm:pt>
    <dgm:pt modelId="{EC28C6EC-AB96-4F99-A1DC-550AFD29FB46}">
      <dgm:prSet phldrT="[Текст]"/>
      <dgm:spPr/>
      <dgm:t>
        <a:bodyPr/>
        <a:lstStyle/>
        <a:p>
          <a:r>
            <a:rPr lang="ru-RU" dirty="0"/>
            <a:t>Ум </a:t>
          </a:r>
        </a:p>
      </dgm:t>
    </dgm:pt>
    <dgm:pt modelId="{8CE794E2-146A-4A1B-9B7E-E24610DDD5F1}" type="parTrans" cxnId="{9B7BEDAF-7CB0-45A6-9B74-A985F5ACA959}">
      <dgm:prSet/>
      <dgm:spPr/>
      <dgm:t>
        <a:bodyPr/>
        <a:lstStyle/>
        <a:p>
          <a:endParaRPr lang="ru-RU"/>
        </a:p>
      </dgm:t>
    </dgm:pt>
    <dgm:pt modelId="{2E920AC2-0532-4E2F-B7AC-F155ED898229}" type="sibTrans" cxnId="{9B7BEDAF-7CB0-45A6-9B74-A985F5ACA959}">
      <dgm:prSet/>
      <dgm:spPr/>
      <dgm:t>
        <a:bodyPr/>
        <a:lstStyle/>
        <a:p>
          <a:endParaRPr lang="ru-RU"/>
        </a:p>
      </dgm:t>
    </dgm:pt>
    <dgm:pt modelId="{27C1CC01-B774-4839-B1B4-D662B8E639EB}">
      <dgm:prSet phldrT="[Текст]"/>
      <dgm:spPr/>
      <dgm:t>
        <a:bodyPr/>
        <a:lstStyle/>
        <a:p>
          <a:r>
            <a:rPr lang="ru-RU" dirty="0"/>
            <a:t>Д.2, явл.2</a:t>
          </a:r>
        </a:p>
      </dgm:t>
    </dgm:pt>
    <dgm:pt modelId="{62F40583-11D5-4C74-BBFC-1F79B66CBD62}" type="parTrans" cxnId="{1E38227B-017E-4D81-BC6D-4EB1C4568CE8}">
      <dgm:prSet/>
      <dgm:spPr/>
      <dgm:t>
        <a:bodyPr/>
        <a:lstStyle/>
        <a:p>
          <a:endParaRPr lang="ru-RU"/>
        </a:p>
      </dgm:t>
    </dgm:pt>
    <dgm:pt modelId="{35FC2AA1-E7BC-44DA-BFE9-7A48FC5A05F0}" type="sibTrans" cxnId="{1E38227B-017E-4D81-BC6D-4EB1C4568CE8}">
      <dgm:prSet/>
      <dgm:spPr/>
      <dgm:t>
        <a:bodyPr/>
        <a:lstStyle/>
        <a:p>
          <a:endParaRPr lang="ru-RU"/>
        </a:p>
      </dgm:t>
    </dgm:pt>
    <dgm:pt modelId="{61B860A1-212C-4D43-8559-BFF4F8B41CE8}">
      <dgm:prSet phldrT="[Текст]"/>
      <dgm:spPr/>
      <dgm:t>
        <a:bodyPr/>
        <a:lstStyle/>
        <a:p>
          <a:r>
            <a:rPr lang="ru-RU" dirty="0"/>
            <a:t>Горе </a:t>
          </a:r>
        </a:p>
      </dgm:t>
    </dgm:pt>
    <dgm:pt modelId="{28E5E371-3C73-43AE-84F9-A760709BB2AE}" type="parTrans" cxnId="{F5A2DF51-E0AB-406F-BD2D-1232B63C8EB9}">
      <dgm:prSet/>
      <dgm:spPr/>
      <dgm:t>
        <a:bodyPr/>
        <a:lstStyle/>
        <a:p>
          <a:endParaRPr lang="ru-RU"/>
        </a:p>
      </dgm:t>
    </dgm:pt>
    <dgm:pt modelId="{95CF9306-5C16-4C5D-BFF7-5BBC41E283AA}" type="sibTrans" cxnId="{F5A2DF51-E0AB-406F-BD2D-1232B63C8EB9}">
      <dgm:prSet/>
      <dgm:spPr/>
      <dgm:t>
        <a:bodyPr/>
        <a:lstStyle/>
        <a:p>
          <a:endParaRPr lang="ru-RU"/>
        </a:p>
      </dgm:t>
    </dgm:pt>
    <dgm:pt modelId="{5BC0BF19-61F1-4910-9032-585C7300BA13}">
      <dgm:prSet phldrT="[Текст]"/>
      <dgm:spPr/>
      <dgm:t>
        <a:bodyPr/>
        <a:lstStyle/>
        <a:p>
          <a:r>
            <a:rPr lang="ru-RU" dirty="0"/>
            <a:t>Последний монолог</a:t>
          </a:r>
        </a:p>
      </dgm:t>
    </dgm:pt>
    <dgm:pt modelId="{6B97B890-DE88-4EA2-BCC2-7B9362821257}" type="parTrans" cxnId="{376B36D0-D40A-40EB-812B-26FEFE362FD6}">
      <dgm:prSet/>
      <dgm:spPr/>
      <dgm:t>
        <a:bodyPr/>
        <a:lstStyle/>
        <a:p>
          <a:endParaRPr lang="ru-RU"/>
        </a:p>
      </dgm:t>
    </dgm:pt>
    <dgm:pt modelId="{EC912027-1996-45DB-9C6B-F5D0EAA6496F}" type="sibTrans" cxnId="{376B36D0-D40A-40EB-812B-26FEFE362FD6}">
      <dgm:prSet/>
      <dgm:spPr/>
      <dgm:t>
        <a:bodyPr/>
        <a:lstStyle/>
        <a:p>
          <a:endParaRPr lang="ru-RU"/>
        </a:p>
      </dgm:t>
    </dgm:pt>
    <dgm:pt modelId="{6C060E00-2810-43BF-B8CB-3B49F5561DEA}" type="pres">
      <dgm:prSet presAssocID="{9E6FA60D-62A3-4E9A-9718-7D38A6751D03}" presName="Name0" presStyleCnt="0">
        <dgm:presLayoutVars>
          <dgm:dir/>
          <dgm:animLvl val="lvl"/>
          <dgm:resizeHandles/>
        </dgm:presLayoutVars>
      </dgm:prSet>
      <dgm:spPr/>
    </dgm:pt>
    <dgm:pt modelId="{3792E234-F766-4945-BB4A-EC374C2322AB}" type="pres">
      <dgm:prSet presAssocID="{EC28C6EC-AB96-4F99-A1DC-550AFD29FB46}" presName="linNode" presStyleCnt="0"/>
      <dgm:spPr/>
    </dgm:pt>
    <dgm:pt modelId="{3D8DB2B8-34B0-4D4C-912D-A1E129205866}" type="pres">
      <dgm:prSet presAssocID="{EC28C6EC-AB96-4F99-A1DC-550AFD29FB46}" presName="parentShp" presStyleLbl="node1" presStyleIdx="0" presStyleCnt="2">
        <dgm:presLayoutVars>
          <dgm:bulletEnabled val="1"/>
        </dgm:presLayoutVars>
      </dgm:prSet>
      <dgm:spPr/>
    </dgm:pt>
    <dgm:pt modelId="{F67825AC-1D7A-4779-8BA0-B6A353F1DCB1}" type="pres">
      <dgm:prSet presAssocID="{EC28C6EC-AB96-4F99-A1DC-550AFD29FB46}" presName="childShp" presStyleLbl="bgAccFollowNode1" presStyleIdx="0" presStyleCnt="2">
        <dgm:presLayoutVars>
          <dgm:bulletEnabled val="1"/>
        </dgm:presLayoutVars>
      </dgm:prSet>
      <dgm:spPr/>
    </dgm:pt>
    <dgm:pt modelId="{FF3AF0D7-43C0-4B82-8A46-5674EFC64AFB}" type="pres">
      <dgm:prSet presAssocID="{2E920AC2-0532-4E2F-B7AC-F155ED898229}" presName="spacing" presStyleCnt="0"/>
      <dgm:spPr/>
    </dgm:pt>
    <dgm:pt modelId="{64F1CA50-8500-4757-A4FB-22880B0047BB}" type="pres">
      <dgm:prSet presAssocID="{61B860A1-212C-4D43-8559-BFF4F8B41CE8}" presName="linNode" presStyleCnt="0"/>
      <dgm:spPr/>
    </dgm:pt>
    <dgm:pt modelId="{6CEE56C8-75FA-44F3-966A-EA6CA3B98C41}" type="pres">
      <dgm:prSet presAssocID="{61B860A1-212C-4D43-8559-BFF4F8B41CE8}" presName="parentShp" presStyleLbl="node1" presStyleIdx="1" presStyleCnt="2">
        <dgm:presLayoutVars>
          <dgm:bulletEnabled val="1"/>
        </dgm:presLayoutVars>
      </dgm:prSet>
      <dgm:spPr/>
    </dgm:pt>
    <dgm:pt modelId="{849BBA3B-F2C0-4A80-A954-390F4E6A6805}" type="pres">
      <dgm:prSet presAssocID="{61B860A1-212C-4D43-8559-BFF4F8B41CE8}" presName="childShp" presStyleLbl="bgAccFollowNode1" presStyleIdx="1" presStyleCnt="2" custScaleX="101339">
        <dgm:presLayoutVars>
          <dgm:bulletEnabled val="1"/>
        </dgm:presLayoutVars>
      </dgm:prSet>
      <dgm:spPr/>
    </dgm:pt>
  </dgm:ptLst>
  <dgm:cxnLst>
    <dgm:cxn modelId="{FE44086D-38F4-470A-A057-AAE05A38E186}" type="presOf" srcId="{27C1CC01-B774-4839-B1B4-D662B8E639EB}" destId="{F67825AC-1D7A-4779-8BA0-B6A353F1DCB1}" srcOrd="0" destOrd="0" presId="urn:microsoft.com/office/officeart/2005/8/layout/vList6"/>
    <dgm:cxn modelId="{F5A2DF51-E0AB-406F-BD2D-1232B63C8EB9}" srcId="{9E6FA60D-62A3-4E9A-9718-7D38A6751D03}" destId="{61B860A1-212C-4D43-8559-BFF4F8B41CE8}" srcOrd="1" destOrd="0" parTransId="{28E5E371-3C73-43AE-84F9-A760709BB2AE}" sibTransId="{95CF9306-5C16-4C5D-BFF7-5BBC41E283AA}"/>
    <dgm:cxn modelId="{1E38227B-017E-4D81-BC6D-4EB1C4568CE8}" srcId="{EC28C6EC-AB96-4F99-A1DC-550AFD29FB46}" destId="{27C1CC01-B774-4839-B1B4-D662B8E639EB}" srcOrd="0" destOrd="0" parTransId="{62F40583-11D5-4C74-BBFC-1F79B66CBD62}" sibTransId="{35FC2AA1-E7BC-44DA-BFE9-7A48FC5A05F0}"/>
    <dgm:cxn modelId="{9B7BEDAF-7CB0-45A6-9B74-A985F5ACA959}" srcId="{9E6FA60D-62A3-4E9A-9718-7D38A6751D03}" destId="{EC28C6EC-AB96-4F99-A1DC-550AFD29FB46}" srcOrd="0" destOrd="0" parTransId="{8CE794E2-146A-4A1B-9B7E-E24610DDD5F1}" sibTransId="{2E920AC2-0532-4E2F-B7AC-F155ED898229}"/>
    <dgm:cxn modelId="{0AAB53B7-5E84-4198-A28C-F609CF0AAE54}" type="presOf" srcId="{61B860A1-212C-4D43-8559-BFF4F8B41CE8}" destId="{6CEE56C8-75FA-44F3-966A-EA6CA3B98C41}" srcOrd="0" destOrd="0" presId="urn:microsoft.com/office/officeart/2005/8/layout/vList6"/>
    <dgm:cxn modelId="{1FBDD3BA-8926-42A2-900C-0C53DCE5A5B2}" type="presOf" srcId="{9E6FA60D-62A3-4E9A-9718-7D38A6751D03}" destId="{6C060E00-2810-43BF-B8CB-3B49F5561DEA}" srcOrd="0" destOrd="0" presId="urn:microsoft.com/office/officeart/2005/8/layout/vList6"/>
    <dgm:cxn modelId="{0FF4F5C3-52F7-49B6-9C80-8F78A3E07AF2}" type="presOf" srcId="{5BC0BF19-61F1-4910-9032-585C7300BA13}" destId="{849BBA3B-F2C0-4A80-A954-390F4E6A6805}" srcOrd="0" destOrd="0" presId="urn:microsoft.com/office/officeart/2005/8/layout/vList6"/>
    <dgm:cxn modelId="{376B36D0-D40A-40EB-812B-26FEFE362FD6}" srcId="{61B860A1-212C-4D43-8559-BFF4F8B41CE8}" destId="{5BC0BF19-61F1-4910-9032-585C7300BA13}" srcOrd="0" destOrd="0" parTransId="{6B97B890-DE88-4EA2-BCC2-7B9362821257}" sibTransId="{EC912027-1996-45DB-9C6B-F5D0EAA6496F}"/>
    <dgm:cxn modelId="{1BEA1BE1-DBDA-4B61-B107-00DC4C3F53EA}" type="presOf" srcId="{EC28C6EC-AB96-4F99-A1DC-550AFD29FB46}" destId="{3D8DB2B8-34B0-4D4C-912D-A1E129205866}" srcOrd="0" destOrd="0" presId="urn:microsoft.com/office/officeart/2005/8/layout/vList6"/>
    <dgm:cxn modelId="{CEB18DCF-F949-492A-8861-5EB285B7351B}" type="presParOf" srcId="{6C060E00-2810-43BF-B8CB-3B49F5561DEA}" destId="{3792E234-F766-4945-BB4A-EC374C2322AB}" srcOrd="0" destOrd="0" presId="urn:microsoft.com/office/officeart/2005/8/layout/vList6"/>
    <dgm:cxn modelId="{C8B20B94-F244-485B-BECC-F6884EC92A8C}" type="presParOf" srcId="{3792E234-F766-4945-BB4A-EC374C2322AB}" destId="{3D8DB2B8-34B0-4D4C-912D-A1E129205866}" srcOrd="0" destOrd="0" presId="urn:microsoft.com/office/officeart/2005/8/layout/vList6"/>
    <dgm:cxn modelId="{F38D6795-1F79-4D1E-A587-C00943C80B68}" type="presParOf" srcId="{3792E234-F766-4945-BB4A-EC374C2322AB}" destId="{F67825AC-1D7A-4779-8BA0-B6A353F1DCB1}" srcOrd="1" destOrd="0" presId="urn:microsoft.com/office/officeart/2005/8/layout/vList6"/>
    <dgm:cxn modelId="{47F357D2-AC8E-4425-BED1-36C39D9E6677}" type="presParOf" srcId="{6C060E00-2810-43BF-B8CB-3B49F5561DEA}" destId="{FF3AF0D7-43C0-4B82-8A46-5674EFC64AFB}" srcOrd="1" destOrd="0" presId="urn:microsoft.com/office/officeart/2005/8/layout/vList6"/>
    <dgm:cxn modelId="{E64AA2BF-EB6C-40B8-924E-58FC2BBC80A5}" type="presParOf" srcId="{6C060E00-2810-43BF-B8CB-3B49F5561DEA}" destId="{64F1CA50-8500-4757-A4FB-22880B0047BB}" srcOrd="2" destOrd="0" presId="urn:microsoft.com/office/officeart/2005/8/layout/vList6"/>
    <dgm:cxn modelId="{EA0573F7-F36F-4A47-9DE4-CB0B545454D9}" type="presParOf" srcId="{64F1CA50-8500-4757-A4FB-22880B0047BB}" destId="{6CEE56C8-75FA-44F3-966A-EA6CA3B98C41}" srcOrd="0" destOrd="0" presId="urn:microsoft.com/office/officeart/2005/8/layout/vList6"/>
    <dgm:cxn modelId="{DCF37AD8-47B4-41E0-8587-1372FC6AEF33}" type="presParOf" srcId="{64F1CA50-8500-4757-A4FB-22880B0047BB}" destId="{849BBA3B-F2C0-4A80-A954-390F4E6A6805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83BD813-C1EA-418D-BD84-3E61608F7DD9}">
      <dsp:nvSpPr>
        <dsp:cNvPr id="0" name=""/>
        <dsp:cNvSpPr/>
      </dsp:nvSpPr>
      <dsp:spPr>
        <a:xfrm>
          <a:off x="4135580" y="1758"/>
          <a:ext cx="3220927" cy="1610463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3000" kern="1200" dirty="0"/>
            <a:t>Чацкий </a:t>
          </a:r>
        </a:p>
      </dsp:txBody>
      <dsp:txXfrm>
        <a:off x="4182749" y="48927"/>
        <a:ext cx="3126589" cy="1516125"/>
      </dsp:txXfrm>
    </dsp:sp>
    <dsp:sp modelId="{317B7D47-14EE-46BA-93C8-02B3E3DC3BE5}">
      <dsp:nvSpPr>
        <dsp:cNvPr id="0" name=""/>
        <dsp:cNvSpPr/>
      </dsp:nvSpPr>
      <dsp:spPr>
        <a:xfrm rot="3600000">
          <a:off x="6236598" y="2828257"/>
          <a:ext cx="1678280" cy="563662"/>
        </a:xfrm>
        <a:prstGeom prst="leftRightArrow">
          <a:avLst>
            <a:gd name="adj1" fmla="val 60000"/>
            <a:gd name="adj2" fmla="val 50000"/>
          </a:avLst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2400" kern="1200"/>
        </a:p>
      </dsp:txBody>
      <dsp:txXfrm>
        <a:off x="6405697" y="2940989"/>
        <a:ext cx="1340082" cy="338198"/>
      </dsp:txXfrm>
    </dsp:sp>
    <dsp:sp modelId="{C2E33DF8-6537-43E5-A8F9-762F6F9BA6B1}">
      <dsp:nvSpPr>
        <dsp:cNvPr id="0" name=""/>
        <dsp:cNvSpPr/>
      </dsp:nvSpPr>
      <dsp:spPr>
        <a:xfrm>
          <a:off x="6794969" y="4607955"/>
          <a:ext cx="3220927" cy="1610463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3000" kern="1200" dirty="0"/>
            <a:t>Горе (доказать, что ум приносит  ему горе)</a:t>
          </a:r>
        </a:p>
      </dsp:txBody>
      <dsp:txXfrm>
        <a:off x="6842138" y="4655124"/>
        <a:ext cx="3126589" cy="1516125"/>
      </dsp:txXfrm>
    </dsp:sp>
    <dsp:sp modelId="{7864EA42-AD4B-41F7-ACF3-6E96972473B4}">
      <dsp:nvSpPr>
        <dsp:cNvPr id="0" name=""/>
        <dsp:cNvSpPr/>
      </dsp:nvSpPr>
      <dsp:spPr>
        <a:xfrm rot="10800000">
          <a:off x="4906904" y="5131356"/>
          <a:ext cx="1678280" cy="563662"/>
        </a:xfrm>
        <a:prstGeom prst="leftRightArrow">
          <a:avLst>
            <a:gd name="adj1" fmla="val 60000"/>
            <a:gd name="adj2" fmla="val 50000"/>
          </a:avLst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2400" kern="1200"/>
        </a:p>
      </dsp:txBody>
      <dsp:txXfrm rot="10800000">
        <a:off x="5076003" y="5244088"/>
        <a:ext cx="1340082" cy="338198"/>
      </dsp:txXfrm>
    </dsp:sp>
    <dsp:sp modelId="{F4A90054-BA66-448C-A835-25C8A2586368}">
      <dsp:nvSpPr>
        <dsp:cNvPr id="0" name=""/>
        <dsp:cNvSpPr/>
      </dsp:nvSpPr>
      <dsp:spPr>
        <a:xfrm>
          <a:off x="1476191" y="4607955"/>
          <a:ext cx="3220927" cy="1610463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3000" kern="1200" dirty="0"/>
            <a:t>Ум (доказать, что он умён)</a:t>
          </a:r>
        </a:p>
      </dsp:txBody>
      <dsp:txXfrm>
        <a:off x="1523360" y="4655124"/>
        <a:ext cx="3126589" cy="1516125"/>
      </dsp:txXfrm>
    </dsp:sp>
    <dsp:sp modelId="{D2D1909E-06FC-4015-B7EB-EE18C84D0488}">
      <dsp:nvSpPr>
        <dsp:cNvPr id="0" name=""/>
        <dsp:cNvSpPr/>
      </dsp:nvSpPr>
      <dsp:spPr>
        <a:xfrm rot="18000000">
          <a:off x="3577209" y="2828257"/>
          <a:ext cx="1678280" cy="563662"/>
        </a:xfrm>
        <a:prstGeom prst="leftRightArrow">
          <a:avLst>
            <a:gd name="adj1" fmla="val 60000"/>
            <a:gd name="adj2" fmla="val 50000"/>
          </a:avLst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2400" kern="1200"/>
        </a:p>
      </dsp:txBody>
      <dsp:txXfrm>
        <a:off x="3746308" y="2940989"/>
        <a:ext cx="1340082" cy="33819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67825AC-1D7A-4779-8BA0-B6A353F1DCB1}">
      <dsp:nvSpPr>
        <dsp:cNvPr id="0" name=""/>
        <dsp:cNvSpPr/>
      </dsp:nvSpPr>
      <dsp:spPr>
        <a:xfrm>
          <a:off x="4497493" y="572"/>
          <a:ext cx="6746240" cy="2231278"/>
        </a:xfrm>
        <a:prstGeom prst="rightArrow">
          <a:avLst>
            <a:gd name="adj1" fmla="val 75000"/>
            <a:gd name="adj2" fmla="val 50000"/>
          </a:avLst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195" tIns="36195" rIns="36195" bIns="36195" numCol="1" spcCol="1270" anchor="t" anchorCtr="0">
          <a:noAutofit/>
        </a:bodyPr>
        <a:lstStyle/>
        <a:p>
          <a:pPr marL="285750" lvl="1" indent="-285750" algn="l" defTabSz="2533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5700" kern="1200" dirty="0"/>
            <a:t>Д.2, явл.2</a:t>
          </a:r>
        </a:p>
      </dsp:txBody>
      <dsp:txXfrm>
        <a:off x="4497493" y="279482"/>
        <a:ext cx="5909511" cy="1673458"/>
      </dsp:txXfrm>
    </dsp:sp>
    <dsp:sp modelId="{3D8DB2B8-34B0-4D4C-912D-A1E129205866}">
      <dsp:nvSpPr>
        <dsp:cNvPr id="0" name=""/>
        <dsp:cNvSpPr/>
      </dsp:nvSpPr>
      <dsp:spPr>
        <a:xfrm>
          <a:off x="0" y="572"/>
          <a:ext cx="4497493" cy="2231278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6500" kern="1200" dirty="0"/>
            <a:t>Ум </a:t>
          </a:r>
        </a:p>
      </dsp:txBody>
      <dsp:txXfrm>
        <a:off x="108922" y="109494"/>
        <a:ext cx="4279649" cy="2013434"/>
      </dsp:txXfrm>
    </dsp:sp>
    <dsp:sp modelId="{849BBA3B-F2C0-4A80-A954-390F4E6A6805}">
      <dsp:nvSpPr>
        <dsp:cNvPr id="0" name=""/>
        <dsp:cNvSpPr/>
      </dsp:nvSpPr>
      <dsp:spPr>
        <a:xfrm>
          <a:off x="4462606" y="2454978"/>
          <a:ext cx="6776485" cy="2231278"/>
        </a:xfrm>
        <a:prstGeom prst="rightArrow">
          <a:avLst>
            <a:gd name="adj1" fmla="val 75000"/>
            <a:gd name="adj2" fmla="val 50000"/>
          </a:avLst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195" tIns="36195" rIns="36195" bIns="36195" numCol="1" spcCol="1270" anchor="t" anchorCtr="0">
          <a:noAutofit/>
        </a:bodyPr>
        <a:lstStyle/>
        <a:p>
          <a:pPr marL="285750" lvl="1" indent="-285750" algn="l" defTabSz="2533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5700" kern="1200" dirty="0"/>
            <a:t>Последний монолог</a:t>
          </a:r>
        </a:p>
      </dsp:txBody>
      <dsp:txXfrm>
        <a:off x="4462606" y="2733888"/>
        <a:ext cx="5939756" cy="1673458"/>
      </dsp:txXfrm>
    </dsp:sp>
    <dsp:sp modelId="{6CEE56C8-75FA-44F3-966A-EA6CA3B98C41}">
      <dsp:nvSpPr>
        <dsp:cNvPr id="0" name=""/>
        <dsp:cNvSpPr/>
      </dsp:nvSpPr>
      <dsp:spPr>
        <a:xfrm>
          <a:off x="4641" y="2454978"/>
          <a:ext cx="4457964" cy="2231278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6500" kern="1200" dirty="0"/>
            <a:t>Горе </a:t>
          </a:r>
        </a:p>
      </dsp:txBody>
      <dsp:txXfrm>
        <a:off x="113563" y="2563900"/>
        <a:ext cx="4240120" cy="201343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7">
  <dgm:title val=""/>
  <dgm:desc val=""/>
  <dgm:catLst>
    <dgm:cat type="cycle" pri="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</dgm:alg>
      </dgm:if>
      <dgm:else name="Name3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onstrLst>
      <dgm:constr type="diam" refType="w"/>
      <dgm:constr type="w" for="ch" ptType="node" refType="w"/>
      <dgm:constr type="primFontSz" for="ch" ptType="node" op="equ" val="65"/>
      <dgm:constr type="w" for="ch" forName="sibTrans" refType="w" refFor="ch" refPtType="node" op="equ" fact="0.35"/>
      <dgm:constr type="connDist" for="ch" forName="sibTrans" op="equ"/>
      <dgm:constr type="primFontSz" for="des" forName="connectorText" op="equ" val="55"/>
      <dgm:constr type="primFontSz" for="des" forName="connectorText" refType="primFontSz" refFor="ch" refPtType="node" op="lte" fact="0.8"/>
      <dgm:constr type="sibSp" refType="w" refFor="ch" refPtType="node" op="equ" fact="0.65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4">
        <dgm:if name="Name5" axis="par ch" ptType="doc node" func="cnt" op="gt" val="1">
          <dgm:forEach name="sibTransForEach" axis="followSib" ptType="sibTrans" hideLastTrans="0" cnt="1">
            <dgm:layoutNode name="sibTrans">
              <dgm:choose name="Name6">
                <dgm:if name="Name7" axis="par ch" ptType="doc node" func="posEven" op="equ" val="1">
                  <dgm:alg type="conn">
                    <dgm:param type="begPts" val="radial"/>
                    <dgm:param type="endPts" val="radial"/>
                    <dgm:param type="begSty" val="arr"/>
                    <dgm:param type="endSty" val="arr"/>
                  </dgm:alg>
                </dgm:if>
                <dgm:else name="Name8">
                  <dgm:alg type="conn">
                    <dgm:param type="begPts" val="auto"/>
                    <dgm:param type="endPts" val="auto"/>
                    <dgm:param type="begSty" val="arr"/>
                    <dgm:param type="endSty" val="arr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5"/>
                <dgm:constr type="connDist"/>
                <dgm:constr type="begPad" refType="connDist" fact="0.1"/>
                <dgm:constr type="endPad" refType="connDist" fact="0.1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9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243BAEA-F6C0-4386-A944-6CBD2203587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0B26C216-8854-4B4C-B321-A9CF4DE396D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4D99D51-C83F-4D0C-B154-CD311B54A0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2C541-DD9D-489E-9224-695266325ADF}" type="datetimeFigureOut">
              <a:rPr lang="ru-RU" smtClean="0"/>
              <a:t>25.11.2024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BD01587-8C02-4C5E-A23F-DBDD633230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6D8FD7C-2140-47F4-A47D-806BEDBCA9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1E3B7-249B-4E59-A908-D0DB38AB55D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685351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3F57C14-9CF3-4F79-99F2-F0195EAEDC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DA072C22-46AF-4791-BD05-24BBFB167EB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2CFDD65-0023-402D-9C65-A24FE564D5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2C541-DD9D-489E-9224-695266325ADF}" type="datetimeFigureOut">
              <a:rPr lang="ru-RU" smtClean="0"/>
              <a:t>25.11.2024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6537DCB-BFD8-415B-924B-222A5933AA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5CF23A4-0B39-4FE2-83C0-F80AE88896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1E3B7-249B-4E59-A908-D0DB38AB55D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68371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37149877-FC77-49C9-B645-E15A923060A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64013357-5476-48EE-8645-975F1B049E8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3F165E3-EC41-437B-B5F8-4C96DC12C6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2C541-DD9D-489E-9224-695266325ADF}" type="datetimeFigureOut">
              <a:rPr lang="ru-RU" smtClean="0"/>
              <a:t>25.11.2024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7BD32A5-06B6-4FED-93FD-ED0C0DAAE7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4782D34-F5EA-4271-9259-C1D17375EE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1E3B7-249B-4E59-A908-D0DB38AB55D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55519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33117AC-26BC-4DC2-8D59-4D403B9F64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7829B5D-39E3-4340-96B0-05E5466756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1013B47-21AB-4BFB-B453-783E3CAEF3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2C541-DD9D-489E-9224-695266325ADF}" type="datetimeFigureOut">
              <a:rPr lang="ru-RU" smtClean="0"/>
              <a:t>25.11.2024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4B475CA-C380-4958-8B17-313008DB8F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DED2BA6-7BF0-4FC5-A7FD-30B846C68F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1E3B7-249B-4E59-A908-D0DB38AB55D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893670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D058DD9-C5F7-4BBE-AA74-A6BB7D1CA3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F01ED2D4-DB28-4CB6-8A14-5B8BFF96BB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4773A68-7361-4A34-AE4D-49794224BC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2C541-DD9D-489E-9224-695266325ADF}" type="datetimeFigureOut">
              <a:rPr lang="ru-RU" smtClean="0"/>
              <a:t>25.11.2024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1FB4A3B-E267-4F2A-AE85-B8B01B0037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F2FF556-E84D-4373-AA8A-E14BE1A731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1E3B7-249B-4E59-A908-D0DB38AB55D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87510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A3484C0-E99E-4318-BC2F-9A4E46034A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20A1189-3D7B-4DA4-BC7D-8E66BF62524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0C3F62B1-7997-4F48-B9D8-789C9C2F87C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3DFC24E9-BAFF-452E-9ABC-9F4A484B61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2C541-DD9D-489E-9224-695266325ADF}" type="datetimeFigureOut">
              <a:rPr lang="ru-RU" smtClean="0"/>
              <a:t>25.11.2024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897823F5-217C-4228-AD5C-6088AE04C1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2ACE81CB-1336-4C2A-8042-8158854591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1E3B7-249B-4E59-A908-D0DB38AB55D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252789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C4138A1-00F9-48F5-BD0B-42DD8C61EF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AD60C6EC-D1B1-46BA-BA34-2D02C02EBE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B3030426-76E4-4F6C-894E-36A6BC0BEFA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E1DAA4C5-8FAA-4680-8FEC-C38ECED9909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7A0DB121-05B5-42C8-AA03-91C4A9CBE15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AF862927-4A70-4B24-8B6A-48AF15211C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2C541-DD9D-489E-9224-695266325ADF}" type="datetimeFigureOut">
              <a:rPr lang="ru-RU" smtClean="0"/>
              <a:t>25.11.2024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DE29582F-C9DE-4466-BF04-621C191695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22E6F315-473D-40C4-9457-7155BBEAE8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1E3B7-249B-4E59-A908-D0DB38AB55D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527245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C7C7A92-EB17-4979-A9C1-F5022C4AF2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E19B4AE1-5A64-4E80-9AC5-21CD4CEB71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2C541-DD9D-489E-9224-695266325ADF}" type="datetimeFigureOut">
              <a:rPr lang="ru-RU" smtClean="0"/>
              <a:t>25.11.2024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E4CD4979-0ABB-425C-AF23-69000E37F1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7CEA126F-6CFF-4AF6-8411-C14978228F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1E3B7-249B-4E59-A908-D0DB38AB55D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250681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44DFD397-928D-446E-844F-B37AA7CB0D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2C541-DD9D-489E-9224-695266325ADF}" type="datetimeFigureOut">
              <a:rPr lang="ru-RU" smtClean="0"/>
              <a:t>25.11.2024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B8B55F59-59BE-4684-8050-24E5AEB358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6F5C21AC-84F6-469D-897B-479778E49F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1E3B7-249B-4E59-A908-D0DB38AB55D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165805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0CDA6EB-72EF-411E-887A-FED9E44C59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A7F27E3-DBCD-43BE-A5A4-2658988DB8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8201F743-3242-4BFE-8DA7-9FDC2D70371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32CDED4D-A7F6-4388-BCE6-F23C6D8A1B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2C541-DD9D-489E-9224-695266325ADF}" type="datetimeFigureOut">
              <a:rPr lang="ru-RU" smtClean="0"/>
              <a:t>25.11.2024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6D5842AF-E96F-4BE5-AC19-3D518B2CD8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21A71055-460E-428C-BB49-D18A50CCA3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1E3B7-249B-4E59-A908-D0DB38AB55D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55916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F2D5D5B-1A23-46F5-8965-AFD58B5999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F00EF52A-0FD9-4B1E-834F-E10B6854ABF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A507F987-7942-48D5-BAEE-B72613E654F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BF8E5EF3-1164-491B-BC2F-B7E15FA373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2C541-DD9D-489E-9224-695266325ADF}" type="datetimeFigureOut">
              <a:rPr lang="ru-RU" smtClean="0"/>
              <a:t>25.11.2024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78B09C87-ED4B-4D31-916E-6C9B5F1600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81902A4E-C467-4219-B1F4-6792736C22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1E3B7-249B-4E59-A908-D0DB38AB55D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875285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9B77DFC-E5CB-4152-92CC-F13FE8F4EA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235003BA-72D0-465A-9818-3E8BCDC9F4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FECF497-3B65-4C5E-8A10-763A9452E4C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D2C541-DD9D-489E-9224-695266325ADF}" type="datetimeFigureOut">
              <a:rPr lang="ru-RU" smtClean="0"/>
              <a:t>25.11.2024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1D77975-0F2C-46DA-A473-55FFAA0FD30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6142CE1-6164-4209-AE15-CC7EC758EC6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01E3B7-249B-4E59-A908-D0DB38AB55D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158037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363CA14-CB1A-49DF-8D7A-557827C6AEC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>
                <a:solidFill>
                  <a:srgbClr val="7030A0"/>
                </a:solidFill>
              </a:rPr>
              <a:t>Подготовка к сочинению</a:t>
            </a:r>
          </a:p>
        </p:txBody>
      </p:sp>
    </p:spTree>
    <p:extLst>
      <p:ext uri="{BB962C8B-B14F-4D97-AF65-F5344CB8AC3E}">
        <p14:creationId xmlns:p14="http://schemas.microsoft.com/office/powerpoint/2010/main" val="41423898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1333EFF-01BD-478A-9267-B7ECFFA69E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93512"/>
            <a:ext cx="10515600" cy="733778"/>
          </a:xfrm>
        </p:spPr>
        <p:txBody>
          <a:bodyPr/>
          <a:lstStyle/>
          <a:p>
            <a:pPr algn="ctr"/>
            <a:r>
              <a:rPr lang="ru-RU" dirty="0">
                <a:solidFill>
                  <a:srgbClr val="7030A0"/>
                </a:solidFill>
              </a:rPr>
              <a:t>Схема сочинения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5BA3FE5-58DD-477F-9082-E8DC69F5246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72533" y="1207911"/>
            <a:ext cx="5647267" cy="496905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>
                <a:solidFill>
                  <a:srgbClr val="7030A0"/>
                </a:solidFill>
              </a:rPr>
              <a:t>I</a:t>
            </a:r>
            <a:r>
              <a:rPr lang="ru-RU" sz="3600" dirty="0">
                <a:solidFill>
                  <a:srgbClr val="7030A0"/>
                </a:solidFill>
              </a:rPr>
              <a:t>.Введение (вступление)</a:t>
            </a:r>
          </a:p>
          <a:p>
            <a:pPr marL="0" indent="0">
              <a:buNone/>
            </a:pPr>
            <a:endParaRPr lang="ru-RU" sz="3600" dirty="0">
              <a:solidFill>
                <a:srgbClr val="7030A0"/>
              </a:solidFill>
            </a:endParaRPr>
          </a:p>
          <a:p>
            <a:pPr marL="0" indent="0">
              <a:buNone/>
            </a:pPr>
            <a:r>
              <a:rPr lang="en-US" sz="3600" dirty="0">
                <a:solidFill>
                  <a:srgbClr val="7030A0"/>
                </a:solidFill>
              </a:rPr>
              <a:t>II</a:t>
            </a:r>
            <a:r>
              <a:rPr lang="ru-RU" sz="3600" dirty="0">
                <a:solidFill>
                  <a:srgbClr val="7030A0"/>
                </a:solidFill>
              </a:rPr>
              <a:t>.Основная часть</a:t>
            </a:r>
          </a:p>
          <a:p>
            <a:pPr marL="0" indent="0">
              <a:buNone/>
            </a:pPr>
            <a:endParaRPr lang="ru-RU" sz="3600" dirty="0">
              <a:solidFill>
                <a:srgbClr val="7030A0"/>
              </a:solidFill>
            </a:endParaRPr>
          </a:p>
          <a:p>
            <a:pPr marL="0" indent="0">
              <a:buNone/>
            </a:pPr>
            <a:r>
              <a:rPr lang="en-US" sz="3600" dirty="0">
                <a:solidFill>
                  <a:srgbClr val="7030A0"/>
                </a:solidFill>
              </a:rPr>
              <a:t>III</a:t>
            </a:r>
            <a:r>
              <a:rPr lang="ru-RU" sz="3600" dirty="0">
                <a:solidFill>
                  <a:srgbClr val="7030A0"/>
                </a:solidFill>
              </a:rPr>
              <a:t>.Вывод 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EAA32D70-611B-46B4-A8E4-95F8031C40F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199" y="1207911"/>
            <a:ext cx="5545667" cy="4969052"/>
          </a:xfrm>
        </p:spPr>
        <p:txBody>
          <a:bodyPr>
            <a:normAutofit/>
          </a:bodyPr>
          <a:lstStyle/>
          <a:p>
            <a:pPr algn="just"/>
            <a:r>
              <a:rPr lang="ru-RU" sz="3600" dirty="0">
                <a:solidFill>
                  <a:schemeClr val="tx2">
                    <a:lumMod val="75000"/>
                  </a:schemeClr>
                </a:solidFill>
              </a:rPr>
              <a:t>Сформулировать тему</a:t>
            </a:r>
          </a:p>
          <a:p>
            <a:pPr algn="just"/>
            <a:endParaRPr lang="ru-RU" sz="3600" dirty="0">
              <a:solidFill>
                <a:schemeClr val="tx2">
                  <a:lumMod val="75000"/>
                </a:schemeClr>
              </a:solidFill>
            </a:endParaRPr>
          </a:p>
          <a:p>
            <a:pPr algn="just"/>
            <a:r>
              <a:rPr lang="ru-RU" sz="3600" dirty="0">
                <a:solidFill>
                  <a:schemeClr val="tx2">
                    <a:lumMod val="75000"/>
                  </a:schemeClr>
                </a:solidFill>
              </a:rPr>
              <a:t>Раскрыть тему, подобрав 2-3 аргумента из текста</a:t>
            </a:r>
          </a:p>
          <a:p>
            <a:pPr algn="just"/>
            <a:endParaRPr lang="ru-RU" sz="3600" dirty="0">
              <a:solidFill>
                <a:schemeClr val="tx2">
                  <a:lumMod val="75000"/>
                </a:schemeClr>
              </a:solidFill>
            </a:endParaRPr>
          </a:p>
          <a:p>
            <a:pPr algn="just"/>
            <a:r>
              <a:rPr lang="ru-RU" sz="3600" dirty="0">
                <a:solidFill>
                  <a:schemeClr val="tx2">
                    <a:lumMod val="75000"/>
                  </a:schemeClr>
                </a:solidFill>
              </a:rPr>
              <a:t>Подвести итог </a:t>
            </a:r>
          </a:p>
        </p:txBody>
      </p:sp>
    </p:spTree>
    <p:extLst>
      <p:ext uri="{BB962C8B-B14F-4D97-AF65-F5344CB8AC3E}">
        <p14:creationId xmlns:p14="http://schemas.microsoft.com/office/powerpoint/2010/main" val="450954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DC6AAE6-85F8-40D0-97CD-A02FBCEF0C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07319"/>
          </a:xfrm>
        </p:spPr>
        <p:txBody>
          <a:bodyPr/>
          <a:lstStyle/>
          <a:p>
            <a:r>
              <a:rPr lang="ru-RU" dirty="0">
                <a:solidFill>
                  <a:srgbClr val="7030A0"/>
                </a:solidFill>
              </a:rPr>
              <a:t>Этапы работы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D908770-88E4-4647-94C3-4A51AD414C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9956" y="1196622"/>
            <a:ext cx="11458221" cy="5296253"/>
          </a:xfrm>
        </p:spPr>
        <p:txBody>
          <a:bodyPr/>
          <a:lstStyle/>
          <a:p>
            <a:pPr algn="just"/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Осмысление темы, выделение ключевых слов, определение границы темы.</a:t>
            </a:r>
          </a:p>
          <a:p>
            <a:pPr algn="just"/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Формулирование темы</a:t>
            </a:r>
          </a:p>
          <a:p>
            <a:pPr algn="just"/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Подбор 2-3 эпизодов из текста, которые будут использованы для аргументации, выбрать из них цитаты для сочинения</a:t>
            </a:r>
          </a:p>
          <a:p>
            <a:pPr algn="just"/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Составление плана</a:t>
            </a:r>
          </a:p>
          <a:p>
            <a:pPr algn="just"/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Написание черновика</a:t>
            </a:r>
          </a:p>
          <a:p>
            <a:pPr algn="just"/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Проверка, коррекция</a:t>
            </a:r>
          </a:p>
          <a:p>
            <a:pPr algn="just"/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Написание чистовика</a:t>
            </a:r>
          </a:p>
        </p:txBody>
      </p:sp>
    </p:spTree>
    <p:extLst>
      <p:ext uri="{BB962C8B-B14F-4D97-AF65-F5344CB8AC3E}">
        <p14:creationId xmlns:p14="http://schemas.microsoft.com/office/powerpoint/2010/main" val="12232001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2DD34F3-5AD7-4722-A144-507B0A5141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2221" y="365125"/>
            <a:ext cx="11593689" cy="1325563"/>
          </a:xfrm>
        </p:spPr>
        <p:txBody>
          <a:bodyPr/>
          <a:lstStyle/>
          <a:p>
            <a:pPr algn="ctr"/>
            <a:r>
              <a:rPr lang="ru-RU" dirty="0">
                <a:solidFill>
                  <a:srgbClr val="7030A0"/>
                </a:solidFill>
              </a:rPr>
              <a:t>В чём состоит смысл заглавия комедии А.С. Грибоедова «Горе от ума»?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029646D-913E-4484-AA72-0CB76768D8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1243" y="1825625"/>
            <a:ext cx="11390489" cy="4351338"/>
          </a:xfrm>
        </p:spPr>
        <p:txBody>
          <a:bodyPr/>
          <a:lstStyle/>
          <a:p>
            <a:pPr algn="just"/>
            <a:r>
              <a:rPr lang="ru-RU" sz="3600" dirty="0">
                <a:solidFill>
                  <a:schemeClr val="tx2">
                    <a:lumMod val="75000"/>
                  </a:schemeClr>
                </a:solidFill>
              </a:rPr>
              <a:t>О чём вы будете писать?</a:t>
            </a:r>
          </a:p>
          <a:p>
            <a:pPr algn="just"/>
            <a:r>
              <a:rPr lang="ru-RU" sz="3600" dirty="0">
                <a:solidFill>
                  <a:schemeClr val="tx2">
                    <a:lumMod val="75000"/>
                  </a:schemeClr>
                </a:solidFill>
              </a:rPr>
              <a:t>Какие ключевые слова можно выделить в теме? (подчеркнуть)</a:t>
            </a:r>
          </a:p>
          <a:p>
            <a:pPr algn="just"/>
            <a:r>
              <a:rPr lang="ru-RU" sz="3600" dirty="0">
                <a:solidFill>
                  <a:schemeClr val="tx2">
                    <a:lumMod val="75000"/>
                  </a:schemeClr>
                </a:solidFill>
              </a:rPr>
              <a:t>О ком вы будете писать? Что именно об этом герое важно отметить в работе?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118329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>
            <a:extLst>
              <a:ext uri="{FF2B5EF4-FFF2-40B4-BE49-F238E27FC236}">
                <a16:creationId xmlns:a16="http://schemas.microsoft.com/office/drawing/2014/main" id="{D973E278-F436-4AD2-9D19-29E9DA7F514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01552012"/>
              </p:ext>
            </p:extLst>
          </p:nvPr>
        </p:nvGraphicFramePr>
        <p:xfrm>
          <a:off x="395111" y="361244"/>
          <a:ext cx="11492089" cy="622017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582190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414B4BE-FE80-4C7A-B392-194F8C6CAF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82222"/>
            <a:ext cx="10515600" cy="824090"/>
          </a:xfrm>
        </p:spPr>
        <p:txBody>
          <a:bodyPr/>
          <a:lstStyle/>
          <a:p>
            <a:pPr algn="ctr"/>
            <a:r>
              <a:rPr lang="ru-RU" dirty="0">
                <a:solidFill>
                  <a:srgbClr val="7030A0"/>
                </a:solidFill>
              </a:rPr>
              <a:t>Формулируем тему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E76638B-FB2D-42F8-A24B-8BBF54C608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7021" y="1422400"/>
            <a:ext cx="11029245" cy="475456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4000" dirty="0">
                <a:solidFill>
                  <a:schemeClr val="tx2">
                    <a:lumMod val="75000"/>
                  </a:schemeClr>
                </a:solidFill>
              </a:rPr>
              <a:t>Чацкий умнее всех героев комедии, но в </a:t>
            </a:r>
            <a:r>
              <a:rPr lang="ru-RU" sz="4000" dirty="0" err="1">
                <a:solidFill>
                  <a:schemeClr val="tx2">
                    <a:lumMod val="75000"/>
                  </a:schemeClr>
                </a:solidFill>
              </a:rPr>
              <a:t>фамусовском</a:t>
            </a:r>
            <a:r>
              <a:rPr lang="ru-RU" sz="4000" dirty="0">
                <a:solidFill>
                  <a:schemeClr val="tx2">
                    <a:lumMod val="75000"/>
                  </a:schemeClr>
                </a:solidFill>
              </a:rPr>
              <a:t> обществе ум приносите ему только горе</a:t>
            </a:r>
          </a:p>
        </p:txBody>
      </p:sp>
    </p:spTree>
    <p:extLst>
      <p:ext uri="{BB962C8B-B14F-4D97-AF65-F5344CB8AC3E}">
        <p14:creationId xmlns:p14="http://schemas.microsoft.com/office/powerpoint/2010/main" val="17732145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06A6014-FBC5-48AC-8C69-89188B9E67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31497"/>
          </a:xfrm>
        </p:spPr>
        <p:txBody>
          <a:bodyPr/>
          <a:lstStyle/>
          <a:p>
            <a:pPr algn="ctr"/>
            <a:r>
              <a:rPr lang="ru-RU" dirty="0">
                <a:solidFill>
                  <a:srgbClr val="7030A0"/>
                </a:solidFill>
              </a:rPr>
              <a:t>Подбираем эпизоды</a:t>
            </a:r>
          </a:p>
        </p:txBody>
      </p:sp>
      <p:graphicFrame>
        <p:nvGraphicFramePr>
          <p:cNvPr id="7" name="Объект 6">
            <a:extLst>
              <a:ext uri="{FF2B5EF4-FFF2-40B4-BE49-F238E27FC236}">
                <a16:creationId xmlns:a16="http://schemas.microsoft.com/office/drawing/2014/main" id="{B977164B-693D-4A8B-889F-2C2FDAAB52DB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310726440"/>
              </p:ext>
            </p:extLst>
          </p:nvPr>
        </p:nvGraphicFramePr>
        <p:xfrm>
          <a:off x="474133" y="1490133"/>
          <a:ext cx="11243734" cy="468683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187652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8F2DC45-6761-42AD-8BE8-E51CB3DA35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25779"/>
            <a:ext cx="10515600" cy="745065"/>
          </a:xfrm>
        </p:spPr>
        <p:txBody>
          <a:bodyPr/>
          <a:lstStyle/>
          <a:p>
            <a:pPr algn="ctr"/>
            <a:r>
              <a:rPr lang="ru-RU" dirty="0">
                <a:solidFill>
                  <a:srgbClr val="7030A0"/>
                </a:solidFill>
              </a:rPr>
              <a:t>План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8726608-6994-4189-9B06-4BC026CC52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2533" y="970844"/>
            <a:ext cx="11435645" cy="5661377"/>
          </a:xfrm>
        </p:spPr>
        <p:txBody>
          <a:bodyPr/>
          <a:lstStyle/>
          <a:p>
            <a:pPr marL="571500" indent="-571500">
              <a:buAutoNum type="romanUcPeriod"/>
            </a:pPr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Как Грибоедов понимает ум?</a:t>
            </a:r>
          </a:p>
          <a:p>
            <a:pPr marL="571500" indent="-571500">
              <a:buAutoNum type="romanUcPeriod"/>
            </a:pPr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«</a:t>
            </a:r>
            <a:r>
              <a:rPr lang="ru-RU" dirty="0" err="1">
                <a:solidFill>
                  <a:schemeClr val="tx2">
                    <a:lumMod val="75000"/>
                  </a:schemeClr>
                </a:solidFill>
              </a:rPr>
              <a:t>Мильон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 терзаний» Чацкого.</a:t>
            </a:r>
          </a:p>
          <a:p>
            <a:pPr marL="0" indent="0">
              <a:buNone/>
            </a:pPr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    1.В чём выражается ум Чацкого?</a:t>
            </a:r>
          </a:p>
          <a:p>
            <a:pPr marL="0" indent="0">
              <a:buNone/>
            </a:pPr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    2. Какими способами Грибоедов доказывает, что Чацкий умён?</a:t>
            </a:r>
          </a:p>
          <a:p>
            <a:pPr marL="0" indent="0">
              <a:buNone/>
            </a:pPr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    3. Отличие ума Чацкого от ума Молчалина и Скалозуба.</a:t>
            </a:r>
          </a:p>
          <a:p>
            <a:pPr marL="0" indent="0">
              <a:buNone/>
            </a:pPr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    4. Горе от ума Чацкого:</a:t>
            </a:r>
          </a:p>
          <a:p>
            <a:pPr marL="0" indent="0">
              <a:buNone/>
            </a:pPr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      а)Софья предпочла ему Молчалина;</a:t>
            </a:r>
          </a:p>
          <a:p>
            <a:pPr marL="0" indent="0">
              <a:buNone/>
            </a:pPr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      б)произошёл разрыв с </a:t>
            </a:r>
            <a:r>
              <a:rPr lang="ru-RU" dirty="0" err="1">
                <a:solidFill>
                  <a:schemeClr val="tx2">
                    <a:lumMod val="75000"/>
                  </a:schemeClr>
                </a:solidFill>
              </a:rPr>
              <a:t>фамусовской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 Москвой, где прошло его детство;</a:t>
            </a:r>
          </a:p>
          <a:p>
            <a:pPr marL="0" indent="0">
              <a:buNone/>
            </a:pPr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      г)трагическое одиночество героя.</a:t>
            </a:r>
          </a:p>
          <a:p>
            <a:pPr marL="0" indent="0">
              <a:buNone/>
            </a:pPr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III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. Гончаров об уме Чацкого.</a:t>
            </a:r>
          </a:p>
        </p:txBody>
      </p:sp>
    </p:spTree>
    <p:extLst>
      <p:ext uri="{BB962C8B-B14F-4D97-AF65-F5344CB8AC3E}">
        <p14:creationId xmlns:p14="http://schemas.microsoft.com/office/powerpoint/2010/main" val="31056931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27989EB-642D-4257-A88C-AAF622ACB7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71853"/>
          </a:xfrm>
        </p:spPr>
        <p:txBody>
          <a:bodyPr>
            <a:normAutofit fontScale="90000"/>
          </a:bodyPr>
          <a:lstStyle/>
          <a:p>
            <a:r>
              <a:rPr lang="ru-RU" dirty="0">
                <a:solidFill>
                  <a:srgbClr val="7030A0"/>
                </a:solidFill>
              </a:rPr>
              <a:t>Вступление 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4FC4990-1CF7-484A-AE84-654BB9C73F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8667" y="1264356"/>
            <a:ext cx="11593689" cy="5228519"/>
          </a:xfrm>
        </p:spPr>
        <p:txBody>
          <a:bodyPr/>
          <a:lstStyle/>
          <a:p>
            <a:pPr marL="0" indent="0" algn="just">
              <a:buNone/>
            </a:pPr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     </a:t>
            </a:r>
            <a:r>
              <a:rPr lang="ru-RU" sz="3200" dirty="0">
                <a:solidFill>
                  <a:schemeClr val="tx2">
                    <a:lumMod val="75000"/>
                  </a:schemeClr>
                </a:solidFill>
              </a:rPr>
              <a:t>А.С. Грибоедов назвал свою знаменитую комедию «Горе от ума». Это заглавие напрямую связано с образом Чацкого, которого автор изобразил как в высшей степени умного человека. По мнению Грибоедова, ум Чацкого заключается не только в образованности, широком кругозоре, передовых взглядах, но и в свободомыслии, способности высказывать эти взгляды открыто. Чацкий, безусловно, умнее всех героев комедии, но в </a:t>
            </a:r>
            <a:r>
              <a:rPr lang="ru-RU" sz="3200" dirty="0" err="1">
                <a:solidFill>
                  <a:schemeClr val="tx2">
                    <a:lumMod val="75000"/>
                  </a:schemeClr>
                </a:solidFill>
              </a:rPr>
              <a:t>фамусовском</a:t>
            </a:r>
            <a:r>
              <a:rPr lang="ru-RU" sz="3200" dirty="0">
                <a:solidFill>
                  <a:schemeClr val="tx2">
                    <a:lumMod val="75000"/>
                  </a:schemeClr>
                </a:solidFill>
              </a:rPr>
              <a:t> обществе ум приносите ему только горе.</a:t>
            </a:r>
          </a:p>
          <a:p>
            <a:pPr marL="0" indent="0" algn="just">
              <a:buNone/>
            </a:pPr>
            <a:endParaRPr lang="ru-RU" sz="3200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926202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</TotalTime>
  <Words>341</Words>
  <Application>Microsoft Office PowerPoint</Application>
  <PresentationFormat>Широкоэкранный</PresentationFormat>
  <Paragraphs>47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Тема Office</vt:lpstr>
      <vt:lpstr>Подготовка к сочинению</vt:lpstr>
      <vt:lpstr>Схема сочинения</vt:lpstr>
      <vt:lpstr>Этапы работы</vt:lpstr>
      <vt:lpstr>В чём состоит смысл заглавия комедии А.С. Грибоедова «Горе от ума»?</vt:lpstr>
      <vt:lpstr>Презентация PowerPoint</vt:lpstr>
      <vt:lpstr>Формулируем тему</vt:lpstr>
      <vt:lpstr>Подбираем эпизоды</vt:lpstr>
      <vt:lpstr>План</vt:lpstr>
      <vt:lpstr>Вступление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Подготовка к сочинению</dc:title>
  <dc:creator>Админ</dc:creator>
  <cp:lastModifiedBy>Админ</cp:lastModifiedBy>
  <cp:revision>1</cp:revision>
  <dcterms:created xsi:type="dcterms:W3CDTF">2024-11-25T19:31:16Z</dcterms:created>
  <dcterms:modified xsi:type="dcterms:W3CDTF">2024-11-25T20:17:28Z</dcterms:modified>
</cp:coreProperties>
</file>