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334CD-5503-4F04-AE5C-A7B724C2D2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67DA0-8DF2-4FE0-B3B2-7AD64B1B7199}">
      <dgm:prSet phldrT="[Текст]"/>
      <dgm:spPr/>
      <dgm:t>
        <a:bodyPr/>
        <a:lstStyle/>
        <a:p>
          <a:r>
            <a:rPr lang="ru-RU" dirty="0" smtClean="0"/>
            <a:t>Аэростатические</a:t>
          </a:r>
          <a:endParaRPr lang="ru-RU" dirty="0"/>
        </a:p>
      </dgm:t>
    </dgm:pt>
    <dgm:pt modelId="{8F917AF9-107D-4A1E-BCE4-73A8DF8294FA}" type="parTrans" cxnId="{C8874196-0CAF-494B-BD0B-5B44923E749C}">
      <dgm:prSet/>
      <dgm:spPr/>
      <dgm:t>
        <a:bodyPr/>
        <a:lstStyle/>
        <a:p>
          <a:endParaRPr lang="ru-RU"/>
        </a:p>
      </dgm:t>
    </dgm:pt>
    <dgm:pt modelId="{538BB6D1-7FF6-4C1B-B6D9-54B09DE5CB73}" type="sibTrans" cxnId="{C8874196-0CAF-494B-BD0B-5B44923E749C}">
      <dgm:prSet/>
      <dgm:spPr/>
      <dgm:t>
        <a:bodyPr/>
        <a:lstStyle/>
        <a:p>
          <a:endParaRPr lang="ru-RU"/>
        </a:p>
      </dgm:t>
    </dgm:pt>
    <dgm:pt modelId="{A45AADFE-9FAE-490F-BFC8-9849F37A409A}">
      <dgm:prSet phldrT="[Текст]"/>
      <dgm:spPr/>
      <dgm:t>
        <a:bodyPr/>
        <a:lstStyle/>
        <a:p>
          <a:r>
            <a:rPr lang="ru-RU" dirty="0" smtClean="0"/>
            <a:t>Реактивные</a:t>
          </a:r>
          <a:endParaRPr lang="ru-RU" dirty="0"/>
        </a:p>
      </dgm:t>
    </dgm:pt>
    <dgm:pt modelId="{989FD510-0084-4621-8A1B-8A385A054932}" type="parTrans" cxnId="{337E8E99-DA84-4821-BFDC-EA1917ABE4F9}">
      <dgm:prSet/>
      <dgm:spPr/>
      <dgm:t>
        <a:bodyPr/>
        <a:lstStyle/>
        <a:p>
          <a:endParaRPr lang="ru-RU"/>
        </a:p>
      </dgm:t>
    </dgm:pt>
    <dgm:pt modelId="{993061AC-F443-4B4E-B70B-1B4E62DB4509}" type="sibTrans" cxnId="{337E8E99-DA84-4821-BFDC-EA1917ABE4F9}">
      <dgm:prSet/>
      <dgm:spPr/>
      <dgm:t>
        <a:bodyPr/>
        <a:lstStyle/>
        <a:p>
          <a:endParaRPr lang="ru-RU"/>
        </a:p>
      </dgm:t>
    </dgm:pt>
    <dgm:pt modelId="{64AA92FE-4B95-4E52-A6CF-802DA969CBDA}">
      <dgm:prSet phldrT="[Текст]"/>
      <dgm:spPr/>
      <dgm:t>
        <a:bodyPr/>
        <a:lstStyle/>
        <a:p>
          <a:r>
            <a:rPr lang="ru-RU" dirty="0" smtClean="0"/>
            <a:t>Самолетного типа</a:t>
          </a:r>
          <a:endParaRPr lang="ru-RU" dirty="0"/>
        </a:p>
      </dgm:t>
    </dgm:pt>
    <dgm:pt modelId="{04A10118-277D-4BFE-B323-6E6059F4845B}" type="parTrans" cxnId="{0422458D-06EF-4614-881D-A6F39E24DC80}">
      <dgm:prSet/>
      <dgm:spPr/>
      <dgm:t>
        <a:bodyPr/>
        <a:lstStyle/>
        <a:p>
          <a:endParaRPr lang="ru-RU"/>
        </a:p>
      </dgm:t>
    </dgm:pt>
    <dgm:pt modelId="{DF5F46B9-4727-4538-8E79-08B5B293CB02}" type="sibTrans" cxnId="{0422458D-06EF-4614-881D-A6F39E24DC80}">
      <dgm:prSet/>
      <dgm:spPr/>
      <dgm:t>
        <a:bodyPr/>
        <a:lstStyle/>
        <a:p>
          <a:endParaRPr lang="ru-RU"/>
        </a:p>
      </dgm:t>
    </dgm:pt>
    <dgm:pt modelId="{E8C3D60D-A16B-40B9-A95D-F4B666798CFE}" type="pres">
      <dgm:prSet presAssocID="{05B334CD-5503-4F04-AE5C-A7B724C2D2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EEAC6-D370-4C2A-B087-CD543E757F5C}" type="pres">
      <dgm:prSet presAssocID="{24167DA0-8DF2-4FE0-B3B2-7AD64B1B7199}" presName="comp" presStyleCnt="0"/>
      <dgm:spPr/>
    </dgm:pt>
    <dgm:pt modelId="{EF19E913-0FA5-46EC-8C52-ADCF78E6CF74}" type="pres">
      <dgm:prSet presAssocID="{24167DA0-8DF2-4FE0-B3B2-7AD64B1B7199}" presName="box" presStyleLbl="node1" presStyleIdx="0" presStyleCnt="3"/>
      <dgm:spPr/>
      <dgm:t>
        <a:bodyPr/>
        <a:lstStyle/>
        <a:p>
          <a:endParaRPr lang="ru-RU"/>
        </a:p>
      </dgm:t>
    </dgm:pt>
    <dgm:pt modelId="{12B126DD-AC48-4916-AC9C-902890943EC7}" type="pres">
      <dgm:prSet presAssocID="{24167DA0-8DF2-4FE0-B3B2-7AD64B1B719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933A2027-699B-4D32-8C61-FDF1BC65A572}" type="pres">
      <dgm:prSet presAssocID="{24167DA0-8DF2-4FE0-B3B2-7AD64B1B719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10337-BE5F-487B-BF37-2BFAA34621D1}" type="pres">
      <dgm:prSet presAssocID="{538BB6D1-7FF6-4C1B-B6D9-54B09DE5CB73}" presName="spacer" presStyleCnt="0"/>
      <dgm:spPr/>
    </dgm:pt>
    <dgm:pt modelId="{AC9A860F-F503-42B3-898E-60D75A4602AB}" type="pres">
      <dgm:prSet presAssocID="{A45AADFE-9FAE-490F-BFC8-9849F37A409A}" presName="comp" presStyleCnt="0"/>
      <dgm:spPr/>
    </dgm:pt>
    <dgm:pt modelId="{21DBB28B-1CF6-42FF-8DD4-638D7C285A82}" type="pres">
      <dgm:prSet presAssocID="{A45AADFE-9FAE-490F-BFC8-9849F37A409A}" presName="box" presStyleLbl="node1" presStyleIdx="1" presStyleCnt="3"/>
      <dgm:spPr/>
      <dgm:t>
        <a:bodyPr/>
        <a:lstStyle/>
        <a:p>
          <a:endParaRPr lang="ru-RU"/>
        </a:p>
      </dgm:t>
    </dgm:pt>
    <dgm:pt modelId="{8476AD22-6D5B-41E8-AD13-77F7A54D318B}" type="pres">
      <dgm:prSet presAssocID="{A45AADFE-9FAE-490F-BFC8-9849F37A409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481398C-0B1B-4AAB-8C53-C6AD7A25A27B}" type="pres">
      <dgm:prSet presAssocID="{A45AADFE-9FAE-490F-BFC8-9849F37A40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2F166-9579-4F98-8FB7-EB0278F3A7A1}" type="pres">
      <dgm:prSet presAssocID="{993061AC-F443-4B4E-B70B-1B4E62DB4509}" presName="spacer" presStyleCnt="0"/>
      <dgm:spPr/>
    </dgm:pt>
    <dgm:pt modelId="{97B59082-0261-4020-9828-B4A36D53D0ED}" type="pres">
      <dgm:prSet presAssocID="{64AA92FE-4B95-4E52-A6CF-802DA969CBDA}" presName="comp" presStyleCnt="0"/>
      <dgm:spPr/>
    </dgm:pt>
    <dgm:pt modelId="{FA444EF7-404F-4F37-B067-97100581D165}" type="pres">
      <dgm:prSet presAssocID="{64AA92FE-4B95-4E52-A6CF-802DA969CBDA}" presName="box" presStyleLbl="node1" presStyleIdx="2" presStyleCnt="3"/>
      <dgm:spPr/>
      <dgm:t>
        <a:bodyPr/>
        <a:lstStyle/>
        <a:p>
          <a:endParaRPr lang="ru-RU"/>
        </a:p>
      </dgm:t>
    </dgm:pt>
    <dgm:pt modelId="{FB34F1F7-415A-4FD9-88F2-22180218B69F}" type="pres">
      <dgm:prSet presAssocID="{64AA92FE-4B95-4E52-A6CF-802DA969CBDA}" presName="img" presStyleLbl="fgImgPlace1" presStyleIdx="2" presStyleCnt="3" custScaleX="1000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AAA38F2B-B2CB-4B32-9DD1-E9D5FA570A9B}" type="pres">
      <dgm:prSet presAssocID="{64AA92FE-4B95-4E52-A6CF-802DA969CB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CA952-627B-4D37-BD50-57BF64E50619}" type="presOf" srcId="{24167DA0-8DF2-4FE0-B3B2-7AD64B1B7199}" destId="{933A2027-699B-4D32-8C61-FDF1BC65A572}" srcOrd="1" destOrd="0" presId="urn:microsoft.com/office/officeart/2005/8/layout/vList4#1"/>
    <dgm:cxn modelId="{337E8E99-DA84-4821-BFDC-EA1917ABE4F9}" srcId="{05B334CD-5503-4F04-AE5C-A7B724C2D2FD}" destId="{A45AADFE-9FAE-490F-BFC8-9849F37A409A}" srcOrd="1" destOrd="0" parTransId="{989FD510-0084-4621-8A1B-8A385A054932}" sibTransId="{993061AC-F443-4B4E-B70B-1B4E62DB4509}"/>
    <dgm:cxn modelId="{9A204E1A-37EE-4080-9361-C1481AAEB7EA}" type="presOf" srcId="{A45AADFE-9FAE-490F-BFC8-9849F37A409A}" destId="{F481398C-0B1B-4AAB-8C53-C6AD7A25A27B}" srcOrd="1" destOrd="0" presId="urn:microsoft.com/office/officeart/2005/8/layout/vList4#1"/>
    <dgm:cxn modelId="{D6284C2C-DD05-471C-B559-52837876A7A3}" type="presOf" srcId="{A45AADFE-9FAE-490F-BFC8-9849F37A409A}" destId="{21DBB28B-1CF6-42FF-8DD4-638D7C285A82}" srcOrd="0" destOrd="0" presId="urn:microsoft.com/office/officeart/2005/8/layout/vList4#1"/>
    <dgm:cxn modelId="{0422458D-06EF-4614-881D-A6F39E24DC80}" srcId="{05B334CD-5503-4F04-AE5C-A7B724C2D2FD}" destId="{64AA92FE-4B95-4E52-A6CF-802DA969CBDA}" srcOrd="2" destOrd="0" parTransId="{04A10118-277D-4BFE-B323-6E6059F4845B}" sibTransId="{DF5F46B9-4727-4538-8E79-08B5B293CB02}"/>
    <dgm:cxn modelId="{86D53C69-91AC-490A-8F1E-87AB3CCD8ADF}" type="presOf" srcId="{64AA92FE-4B95-4E52-A6CF-802DA969CBDA}" destId="{AAA38F2B-B2CB-4B32-9DD1-E9D5FA570A9B}" srcOrd="1" destOrd="0" presId="urn:microsoft.com/office/officeart/2005/8/layout/vList4#1"/>
    <dgm:cxn modelId="{2668822B-B4B6-46B9-8E5A-7468546E95A6}" type="presOf" srcId="{24167DA0-8DF2-4FE0-B3B2-7AD64B1B7199}" destId="{EF19E913-0FA5-46EC-8C52-ADCF78E6CF74}" srcOrd="0" destOrd="0" presId="urn:microsoft.com/office/officeart/2005/8/layout/vList4#1"/>
    <dgm:cxn modelId="{34F6B906-69F0-4BD9-9AFE-B6D526759405}" type="presOf" srcId="{64AA92FE-4B95-4E52-A6CF-802DA969CBDA}" destId="{FA444EF7-404F-4F37-B067-97100581D165}" srcOrd="0" destOrd="0" presId="urn:microsoft.com/office/officeart/2005/8/layout/vList4#1"/>
    <dgm:cxn modelId="{C8874196-0CAF-494B-BD0B-5B44923E749C}" srcId="{05B334CD-5503-4F04-AE5C-A7B724C2D2FD}" destId="{24167DA0-8DF2-4FE0-B3B2-7AD64B1B7199}" srcOrd="0" destOrd="0" parTransId="{8F917AF9-107D-4A1E-BCE4-73A8DF8294FA}" sibTransId="{538BB6D1-7FF6-4C1B-B6D9-54B09DE5CB73}"/>
    <dgm:cxn modelId="{5CE71368-432A-49B1-B892-490B7FCDDEEB}" type="presOf" srcId="{05B334CD-5503-4F04-AE5C-A7B724C2D2FD}" destId="{E8C3D60D-A16B-40B9-A95D-F4B666798CFE}" srcOrd="0" destOrd="0" presId="urn:microsoft.com/office/officeart/2005/8/layout/vList4#1"/>
    <dgm:cxn modelId="{D676832C-6731-413C-8B3C-603340B48777}" type="presParOf" srcId="{E8C3D60D-A16B-40B9-A95D-F4B666798CFE}" destId="{B73EEAC6-D370-4C2A-B087-CD543E757F5C}" srcOrd="0" destOrd="0" presId="urn:microsoft.com/office/officeart/2005/8/layout/vList4#1"/>
    <dgm:cxn modelId="{A652F435-7207-400E-968C-B22040BEE6A5}" type="presParOf" srcId="{B73EEAC6-D370-4C2A-B087-CD543E757F5C}" destId="{EF19E913-0FA5-46EC-8C52-ADCF78E6CF74}" srcOrd="0" destOrd="0" presId="urn:microsoft.com/office/officeart/2005/8/layout/vList4#1"/>
    <dgm:cxn modelId="{318830C0-BB0B-4D2B-B5F0-313041D9BE0E}" type="presParOf" srcId="{B73EEAC6-D370-4C2A-B087-CD543E757F5C}" destId="{12B126DD-AC48-4916-AC9C-902890943EC7}" srcOrd="1" destOrd="0" presId="urn:microsoft.com/office/officeart/2005/8/layout/vList4#1"/>
    <dgm:cxn modelId="{D69141AA-2EC7-43C2-9485-B6CE76BDE98D}" type="presParOf" srcId="{B73EEAC6-D370-4C2A-B087-CD543E757F5C}" destId="{933A2027-699B-4D32-8C61-FDF1BC65A572}" srcOrd="2" destOrd="0" presId="urn:microsoft.com/office/officeart/2005/8/layout/vList4#1"/>
    <dgm:cxn modelId="{EF03B0F0-BB67-4C92-9E6A-049C3C4CCEF7}" type="presParOf" srcId="{E8C3D60D-A16B-40B9-A95D-F4B666798CFE}" destId="{1B410337-BE5F-487B-BF37-2BFAA34621D1}" srcOrd="1" destOrd="0" presId="urn:microsoft.com/office/officeart/2005/8/layout/vList4#1"/>
    <dgm:cxn modelId="{339636DD-0979-4587-87F8-D396FE5C340D}" type="presParOf" srcId="{E8C3D60D-A16B-40B9-A95D-F4B666798CFE}" destId="{AC9A860F-F503-42B3-898E-60D75A4602AB}" srcOrd="2" destOrd="0" presId="urn:microsoft.com/office/officeart/2005/8/layout/vList4#1"/>
    <dgm:cxn modelId="{F6B5131E-790E-4CFC-892C-E6E2B61B2D5B}" type="presParOf" srcId="{AC9A860F-F503-42B3-898E-60D75A4602AB}" destId="{21DBB28B-1CF6-42FF-8DD4-638D7C285A82}" srcOrd="0" destOrd="0" presId="urn:microsoft.com/office/officeart/2005/8/layout/vList4#1"/>
    <dgm:cxn modelId="{D14D55C1-8BB2-4262-AEFF-DB1E515E2668}" type="presParOf" srcId="{AC9A860F-F503-42B3-898E-60D75A4602AB}" destId="{8476AD22-6D5B-41E8-AD13-77F7A54D318B}" srcOrd="1" destOrd="0" presId="urn:microsoft.com/office/officeart/2005/8/layout/vList4#1"/>
    <dgm:cxn modelId="{82927393-A89A-47C5-A22D-E83CC754E361}" type="presParOf" srcId="{AC9A860F-F503-42B3-898E-60D75A4602AB}" destId="{F481398C-0B1B-4AAB-8C53-C6AD7A25A27B}" srcOrd="2" destOrd="0" presId="urn:microsoft.com/office/officeart/2005/8/layout/vList4#1"/>
    <dgm:cxn modelId="{4B71AF8D-FA57-421F-93ED-A84808CCA887}" type="presParOf" srcId="{E8C3D60D-A16B-40B9-A95D-F4B666798CFE}" destId="{8C52F166-9579-4F98-8FB7-EB0278F3A7A1}" srcOrd="3" destOrd="0" presId="urn:microsoft.com/office/officeart/2005/8/layout/vList4#1"/>
    <dgm:cxn modelId="{9E0FBE2A-7F07-4172-945F-EDEC1463162F}" type="presParOf" srcId="{E8C3D60D-A16B-40B9-A95D-F4B666798CFE}" destId="{97B59082-0261-4020-9828-B4A36D53D0ED}" srcOrd="4" destOrd="0" presId="urn:microsoft.com/office/officeart/2005/8/layout/vList4#1"/>
    <dgm:cxn modelId="{01317D9E-980E-4F87-86C3-8BB4E1008BA4}" type="presParOf" srcId="{97B59082-0261-4020-9828-B4A36D53D0ED}" destId="{FA444EF7-404F-4F37-B067-97100581D165}" srcOrd="0" destOrd="0" presId="urn:microsoft.com/office/officeart/2005/8/layout/vList4#1"/>
    <dgm:cxn modelId="{D4152EF6-3901-4B27-8B4B-58F86661BFDF}" type="presParOf" srcId="{97B59082-0261-4020-9828-B4A36D53D0ED}" destId="{FB34F1F7-415A-4FD9-88F2-22180218B69F}" srcOrd="1" destOrd="0" presId="urn:microsoft.com/office/officeart/2005/8/layout/vList4#1"/>
    <dgm:cxn modelId="{DC3B1086-231F-415B-B8CF-388DC0C7D59B}" type="presParOf" srcId="{97B59082-0261-4020-9828-B4A36D53D0ED}" destId="{AAA38F2B-B2CB-4B32-9DD1-E9D5FA570A9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EEB6D-1E0F-4BB5-9504-5AD19F70BFD2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A6771-C6A8-4045-B24F-DE1978021376}">
      <dgm:prSet phldrT="[Текст]" custT="1"/>
      <dgm:spPr/>
      <dgm:t>
        <a:bodyPr/>
        <a:lstStyle/>
        <a:p>
          <a:r>
            <a:rPr lang="ru-RU" sz="3200" dirty="0" smtClean="0"/>
            <a:t>Аэростатические</a:t>
          </a:r>
          <a:endParaRPr lang="ru-RU" sz="3200" dirty="0"/>
        </a:p>
      </dgm:t>
    </dgm:pt>
    <dgm:pt modelId="{2B5B7A86-56C4-4401-B1B0-7D1860F95306}" type="parTrans" cxnId="{1A69DE0C-FE6B-46F4-8950-48D7F4779B8F}">
      <dgm:prSet/>
      <dgm:spPr/>
      <dgm:t>
        <a:bodyPr/>
        <a:lstStyle/>
        <a:p>
          <a:endParaRPr lang="ru-RU"/>
        </a:p>
      </dgm:t>
    </dgm:pt>
    <dgm:pt modelId="{51667FDC-1201-4E39-BF91-024D104CF53C}" type="sibTrans" cxnId="{1A69DE0C-FE6B-46F4-8950-48D7F4779B8F}">
      <dgm:prSet/>
      <dgm:spPr/>
      <dgm:t>
        <a:bodyPr/>
        <a:lstStyle/>
        <a:p>
          <a:endParaRPr lang="ru-RU"/>
        </a:p>
      </dgm:t>
    </dgm:pt>
    <dgm:pt modelId="{9F09CC2C-38B2-431D-99BF-CA5491E9B365}">
      <dgm:prSet phldrT="[Текст]" custT="1"/>
      <dgm:spPr/>
      <dgm:t>
        <a:bodyPr/>
        <a:lstStyle/>
        <a:p>
          <a:r>
            <a:rPr lang="ru-RU" sz="3200" dirty="0" smtClean="0"/>
            <a:t>Реактивные</a:t>
          </a:r>
          <a:endParaRPr lang="ru-RU" sz="3200" dirty="0"/>
        </a:p>
      </dgm:t>
    </dgm:pt>
    <dgm:pt modelId="{9821C4E4-ADF4-4034-9642-747F8D0FA7DF}" type="parTrans" cxnId="{63EC3497-A948-46A8-861A-6246C70BC0F0}">
      <dgm:prSet/>
      <dgm:spPr/>
      <dgm:t>
        <a:bodyPr/>
        <a:lstStyle/>
        <a:p>
          <a:endParaRPr lang="ru-RU"/>
        </a:p>
      </dgm:t>
    </dgm:pt>
    <dgm:pt modelId="{7B33D722-4FB7-4C66-B6E9-9385C9D612D8}" type="sibTrans" cxnId="{63EC3497-A948-46A8-861A-6246C70BC0F0}">
      <dgm:prSet/>
      <dgm:spPr/>
      <dgm:t>
        <a:bodyPr/>
        <a:lstStyle/>
        <a:p>
          <a:endParaRPr lang="ru-RU"/>
        </a:p>
      </dgm:t>
    </dgm:pt>
    <dgm:pt modelId="{9A1BAB8A-FD9F-4A5E-AC9F-5C43FB85D9E8}">
      <dgm:prSet phldrT="[Текст]" custT="1"/>
      <dgm:spPr/>
      <dgm:t>
        <a:bodyPr/>
        <a:lstStyle/>
        <a:p>
          <a:r>
            <a:rPr lang="ru-RU" sz="2000" dirty="0" smtClean="0"/>
            <a:t>Самые быстрые (более 3 махов)</a:t>
          </a:r>
          <a:endParaRPr lang="ru-RU" sz="2000" dirty="0"/>
        </a:p>
      </dgm:t>
    </dgm:pt>
    <dgm:pt modelId="{877E17F0-FAAB-4904-AD70-6982B38CE39C}" type="parTrans" cxnId="{64391B9A-84DB-46D0-9BF1-4B127D8CAA49}">
      <dgm:prSet/>
      <dgm:spPr/>
      <dgm:t>
        <a:bodyPr/>
        <a:lstStyle/>
        <a:p>
          <a:endParaRPr lang="ru-RU"/>
        </a:p>
      </dgm:t>
    </dgm:pt>
    <dgm:pt modelId="{6664E31C-6534-4115-81F0-8808B0437C97}" type="sibTrans" cxnId="{64391B9A-84DB-46D0-9BF1-4B127D8CAA49}">
      <dgm:prSet/>
      <dgm:spPr/>
      <dgm:t>
        <a:bodyPr/>
        <a:lstStyle/>
        <a:p>
          <a:endParaRPr lang="ru-RU"/>
        </a:p>
      </dgm:t>
    </dgm:pt>
    <dgm:pt modelId="{9877AA48-2FBC-474B-B89B-C638D74D5A16}">
      <dgm:prSet phldrT="[Текст]" custT="1"/>
      <dgm:spPr/>
      <dgm:t>
        <a:bodyPr/>
        <a:lstStyle/>
        <a:p>
          <a:r>
            <a:rPr lang="ru-RU" sz="3200" dirty="0" smtClean="0"/>
            <a:t>Самолетного типа</a:t>
          </a:r>
          <a:endParaRPr lang="ru-RU" sz="3200" dirty="0"/>
        </a:p>
      </dgm:t>
    </dgm:pt>
    <dgm:pt modelId="{075A030B-905D-44DA-8942-5DB7C948A02A}" type="parTrans" cxnId="{1CBE3195-5367-422E-8C37-BC0400A8DDE8}">
      <dgm:prSet/>
      <dgm:spPr/>
      <dgm:t>
        <a:bodyPr/>
        <a:lstStyle/>
        <a:p>
          <a:endParaRPr lang="ru-RU"/>
        </a:p>
      </dgm:t>
    </dgm:pt>
    <dgm:pt modelId="{75C075E9-1B44-4944-828D-7F5D0F22155A}" type="sibTrans" cxnId="{1CBE3195-5367-422E-8C37-BC0400A8DDE8}">
      <dgm:prSet/>
      <dgm:spPr/>
      <dgm:t>
        <a:bodyPr/>
        <a:lstStyle/>
        <a:p>
          <a:endParaRPr lang="ru-RU"/>
        </a:p>
      </dgm:t>
    </dgm:pt>
    <dgm:pt modelId="{C8168034-047D-4247-81DD-632FADD80AC1}">
      <dgm:prSet phldrT="[Текст]" custT="1"/>
      <dgm:spPr/>
      <dgm:t>
        <a:bodyPr/>
        <a:lstStyle/>
        <a:p>
          <a:r>
            <a:rPr lang="ru-RU" sz="2000" dirty="0" smtClean="0"/>
            <a:t>Самая большая продолжительность полета (около месяца)</a:t>
          </a:r>
          <a:endParaRPr lang="ru-RU" sz="2000" dirty="0"/>
        </a:p>
      </dgm:t>
    </dgm:pt>
    <dgm:pt modelId="{F257C0F7-23FB-4EB1-9BE4-FD06B575CE53}" type="parTrans" cxnId="{D1133F05-5151-4D44-BE18-579D89AAEDDB}">
      <dgm:prSet/>
      <dgm:spPr/>
      <dgm:t>
        <a:bodyPr/>
        <a:lstStyle/>
        <a:p>
          <a:endParaRPr lang="ru-RU"/>
        </a:p>
      </dgm:t>
    </dgm:pt>
    <dgm:pt modelId="{8439C00D-2DAB-45EB-8F30-A89CD46D1BC4}" type="sibTrans" cxnId="{D1133F05-5151-4D44-BE18-579D89AAEDDB}">
      <dgm:prSet/>
      <dgm:spPr/>
      <dgm:t>
        <a:bodyPr/>
        <a:lstStyle/>
        <a:p>
          <a:endParaRPr lang="ru-RU"/>
        </a:p>
      </dgm:t>
    </dgm:pt>
    <dgm:pt modelId="{1FD214D6-C750-40C8-B282-D8B30A8ED04F}">
      <dgm:prSet phldrT="[Текст]" custT="1"/>
      <dgm:spPr/>
      <dgm:t>
        <a:bodyPr/>
        <a:lstStyle/>
        <a:p>
          <a:r>
            <a:rPr lang="ru-RU" sz="2000" dirty="0" smtClean="0"/>
            <a:t>Самые медленные и безопасные</a:t>
          </a:r>
          <a:endParaRPr lang="ru-RU" sz="2000" dirty="0"/>
        </a:p>
      </dgm:t>
    </dgm:pt>
    <dgm:pt modelId="{AA638145-4ED6-4E8A-9234-BE322BD983D5}" type="sibTrans" cxnId="{C9EB40AD-339B-4D83-B939-FD041BEB447B}">
      <dgm:prSet/>
      <dgm:spPr/>
      <dgm:t>
        <a:bodyPr/>
        <a:lstStyle/>
        <a:p>
          <a:endParaRPr lang="ru-RU"/>
        </a:p>
      </dgm:t>
    </dgm:pt>
    <dgm:pt modelId="{B7471E3C-2C63-4CBA-A9D8-EE3C0F610504}" type="parTrans" cxnId="{C9EB40AD-339B-4D83-B939-FD041BEB447B}">
      <dgm:prSet/>
      <dgm:spPr/>
      <dgm:t>
        <a:bodyPr/>
        <a:lstStyle/>
        <a:p>
          <a:endParaRPr lang="ru-RU"/>
        </a:p>
      </dgm:t>
    </dgm:pt>
    <dgm:pt modelId="{A7D2E4EF-2C7F-47BB-BDF0-6BD089ACB2AE}" type="pres">
      <dgm:prSet presAssocID="{080EEB6D-1E0F-4BB5-9504-5AD19F70BF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951A6-5AB0-4D95-84D5-C1C25FCDAE04}" type="pres">
      <dgm:prSet presAssocID="{812A6771-C6A8-4045-B24F-DE1978021376}" presName="comp" presStyleCnt="0"/>
      <dgm:spPr/>
    </dgm:pt>
    <dgm:pt modelId="{07132D71-FBE5-4DC1-BD9D-5D47FEBA5C24}" type="pres">
      <dgm:prSet presAssocID="{812A6771-C6A8-4045-B24F-DE1978021376}" presName="box" presStyleLbl="node1" presStyleIdx="0" presStyleCnt="3" custLinFactNeighborX="-441" custLinFactNeighborY="0"/>
      <dgm:spPr/>
      <dgm:t>
        <a:bodyPr/>
        <a:lstStyle/>
        <a:p>
          <a:endParaRPr lang="ru-RU"/>
        </a:p>
      </dgm:t>
    </dgm:pt>
    <dgm:pt modelId="{721C6C53-1CB4-4A69-8DA5-046E30797496}" type="pres">
      <dgm:prSet presAssocID="{812A6771-C6A8-4045-B24F-DE1978021376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A07A211F-A698-4131-8DE9-0761BE99FD51}" type="pres">
      <dgm:prSet presAssocID="{812A6771-C6A8-4045-B24F-DE19780213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5ECF-832E-4664-AF57-732AE2E73149}" type="pres">
      <dgm:prSet presAssocID="{51667FDC-1201-4E39-BF91-024D104CF53C}" presName="spacer" presStyleCnt="0"/>
      <dgm:spPr/>
    </dgm:pt>
    <dgm:pt modelId="{157C225E-8381-43B2-9EB7-1278F0AB2282}" type="pres">
      <dgm:prSet presAssocID="{9F09CC2C-38B2-431D-99BF-CA5491E9B365}" presName="comp" presStyleCnt="0"/>
      <dgm:spPr/>
    </dgm:pt>
    <dgm:pt modelId="{14C0DD0A-AD9F-4FB2-A854-0FA23B962B07}" type="pres">
      <dgm:prSet presAssocID="{9F09CC2C-38B2-431D-99BF-CA5491E9B365}" presName="box" presStyleLbl="node1" presStyleIdx="1" presStyleCnt="3"/>
      <dgm:spPr/>
      <dgm:t>
        <a:bodyPr/>
        <a:lstStyle/>
        <a:p>
          <a:endParaRPr lang="ru-RU"/>
        </a:p>
      </dgm:t>
    </dgm:pt>
    <dgm:pt modelId="{77C357D0-F594-44D7-8F04-67A94B9020FC}" type="pres">
      <dgm:prSet presAssocID="{9F09CC2C-38B2-431D-99BF-CA5491E9B365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6AA1B5BD-2906-4276-B1F4-F9B68B6EABD5}" type="pres">
      <dgm:prSet presAssocID="{9F09CC2C-38B2-431D-99BF-CA5491E9B3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478A0-1C0A-4E47-AEF5-9891602792F3}" type="pres">
      <dgm:prSet presAssocID="{7B33D722-4FB7-4C66-B6E9-9385C9D612D8}" presName="spacer" presStyleCnt="0"/>
      <dgm:spPr/>
    </dgm:pt>
    <dgm:pt modelId="{A6C9F0F8-2E18-4C86-A113-5B43DFB70A2C}" type="pres">
      <dgm:prSet presAssocID="{9877AA48-2FBC-474B-B89B-C638D74D5A16}" presName="comp" presStyleCnt="0"/>
      <dgm:spPr/>
    </dgm:pt>
    <dgm:pt modelId="{707D22D8-1EE3-441B-9BEA-FAB7DCDFD65F}" type="pres">
      <dgm:prSet presAssocID="{9877AA48-2FBC-474B-B89B-C638D74D5A16}" presName="box" presStyleLbl="node1" presStyleIdx="2" presStyleCnt="3"/>
      <dgm:spPr/>
      <dgm:t>
        <a:bodyPr/>
        <a:lstStyle/>
        <a:p>
          <a:endParaRPr lang="ru-RU"/>
        </a:p>
      </dgm:t>
    </dgm:pt>
    <dgm:pt modelId="{DCC08BD4-E1CA-4DFB-A299-4817926BD9DE}" type="pres">
      <dgm:prSet presAssocID="{9877AA48-2FBC-474B-B89B-C638D74D5A16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33DBB63C-3362-42EB-85B2-0AE5D56E3E1D}" type="pres">
      <dgm:prSet presAssocID="{9877AA48-2FBC-474B-B89B-C638D74D5A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6B459-23B3-4703-90E1-CCBE688835F0}" type="presOf" srcId="{9F09CC2C-38B2-431D-99BF-CA5491E9B365}" destId="{6AA1B5BD-2906-4276-B1F4-F9B68B6EABD5}" srcOrd="1" destOrd="0" presId="urn:microsoft.com/office/officeart/2005/8/layout/vList4#2"/>
    <dgm:cxn modelId="{D42695B6-B7BB-4102-AD44-82CF91781B69}" type="presOf" srcId="{812A6771-C6A8-4045-B24F-DE1978021376}" destId="{A07A211F-A698-4131-8DE9-0761BE99FD51}" srcOrd="1" destOrd="0" presId="urn:microsoft.com/office/officeart/2005/8/layout/vList4#2"/>
    <dgm:cxn modelId="{BFB23441-5EDC-4466-872C-D5792AE17F69}" type="presOf" srcId="{1FD214D6-C750-40C8-B282-D8B30A8ED04F}" destId="{A07A211F-A698-4131-8DE9-0761BE99FD51}" srcOrd="1" destOrd="1" presId="urn:microsoft.com/office/officeart/2005/8/layout/vList4#2"/>
    <dgm:cxn modelId="{9C4EAC6D-93C0-4C26-B1BF-B64819505551}" type="presOf" srcId="{9F09CC2C-38B2-431D-99BF-CA5491E9B365}" destId="{14C0DD0A-AD9F-4FB2-A854-0FA23B962B07}" srcOrd="0" destOrd="0" presId="urn:microsoft.com/office/officeart/2005/8/layout/vList4#2"/>
    <dgm:cxn modelId="{61EF866C-7005-43B1-8482-66FC657F9B6F}" type="presOf" srcId="{9A1BAB8A-FD9F-4A5E-AC9F-5C43FB85D9E8}" destId="{6AA1B5BD-2906-4276-B1F4-F9B68B6EABD5}" srcOrd="1" destOrd="1" presId="urn:microsoft.com/office/officeart/2005/8/layout/vList4#2"/>
    <dgm:cxn modelId="{3DDDC780-E57E-4CA3-936C-2901DA589E7B}" type="presOf" srcId="{9A1BAB8A-FD9F-4A5E-AC9F-5C43FB85D9E8}" destId="{14C0DD0A-AD9F-4FB2-A854-0FA23B962B07}" srcOrd="0" destOrd="1" presId="urn:microsoft.com/office/officeart/2005/8/layout/vList4#2"/>
    <dgm:cxn modelId="{1A69DE0C-FE6B-46F4-8950-48D7F4779B8F}" srcId="{080EEB6D-1E0F-4BB5-9504-5AD19F70BFD2}" destId="{812A6771-C6A8-4045-B24F-DE1978021376}" srcOrd="0" destOrd="0" parTransId="{2B5B7A86-56C4-4401-B1B0-7D1860F95306}" sibTransId="{51667FDC-1201-4E39-BF91-024D104CF53C}"/>
    <dgm:cxn modelId="{36587067-E0F0-4DAA-B89F-B74B6543B091}" type="presOf" srcId="{9877AA48-2FBC-474B-B89B-C638D74D5A16}" destId="{707D22D8-1EE3-441B-9BEA-FAB7DCDFD65F}" srcOrd="0" destOrd="0" presId="urn:microsoft.com/office/officeart/2005/8/layout/vList4#2"/>
    <dgm:cxn modelId="{D1133F05-5151-4D44-BE18-579D89AAEDDB}" srcId="{9877AA48-2FBC-474B-B89B-C638D74D5A16}" destId="{C8168034-047D-4247-81DD-632FADD80AC1}" srcOrd="0" destOrd="0" parTransId="{F257C0F7-23FB-4EB1-9BE4-FD06B575CE53}" sibTransId="{8439C00D-2DAB-45EB-8F30-A89CD46D1BC4}"/>
    <dgm:cxn modelId="{020F983C-5B81-4913-ADBF-6632A7208365}" type="presOf" srcId="{812A6771-C6A8-4045-B24F-DE1978021376}" destId="{07132D71-FBE5-4DC1-BD9D-5D47FEBA5C24}" srcOrd="0" destOrd="0" presId="urn:microsoft.com/office/officeart/2005/8/layout/vList4#2"/>
    <dgm:cxn modelId="{1CBE3195-5367-422E-8C37-BC0400A8DDE8}" srcId="{080EEB6D-1E0F-4BB5-9504-5AD19F70BFD2}" destId="{9877AA48-2FBC-474B-B89B-C638D74D5A16}" srcOrd="2" destOrd="0" parTransId="{075A030B-905D-44DA-8942-5DB7C948A02A}" sibTransId="{75C075E9-1B44-4944-828D-7F5D0F22155A}"/>
    <dgm:cxn modelId="{9C8E800D-2142-4B5E-B495-5C1C9D26EE78}" type="presOf" srcId="{1FD214D6-C750-40C8-B282-D8B30A8ED04F}" destId="{07132D71-FBE5-4DC1-BD9D-5D47FEBA5C24}" srcOrd="0" destOrd="1" presId="urn:microsoft.com/office/officeart/2005/8/layout/vList4#2"/>
    <dgm:cxn modelId="{0495EC3E-E973-4381-B165-000D7FB9B827}" type="presOf" srcId="{C8168034-047D-4247-81DD-632FADD80AC1}" destId="{33DBB63C-3362-42EB-85B2-0AE5D56E3E1D}" srcOrd="1" destOrd="1" presId="urn:microsoft.com/office/officeart/2005/8/layout/vList4#2"/>
    <dgm:cxn modelId="{32458948-9955-4C1E-A5E6-5D1C0BEC819A}" type="presOf" srcId="{9877AA48-2FBC-474B-B89B-C638D74D5A16}" destId="{33DBB63C-3362-42EB-85B2-0AE5D56E3E1D}" srcOrd="1" destOrd="0" presId="urn:microsoft.com/office/officeart/2005/8/layout/vList4#2"/>
    <dgm:cxn modelId="{C9EB40AD-339B-4D83-B939-FD041BEB447B}" srcId="{812A6771-C6A8-4045-B24F-DE1978021376}" destId="{1FD214D6-C750-40C8-B282-D8B30A8ED04F}" srcOrd="0" destOrd="0" parTransId="{B7471E3C-2C63-4CBA-A9D8-EE3C0F610504}" sibTransId="{AA638145-4ED6-4E8A-9234-BE322BD983D5}"/>
    <dgm:cxn modelId="{C3D5269F-6824-48D2-99C7-BEE7D9E117E1}" type="presOf" srcId="{C8168034-047D-4247-81DD-632FADD80AC1}" destId="{707D22D8-1EE3-441B-9BEA-FAB7DCDFD65F}" srcOrd="0" destOrd="1" presId="urn:microsoft.com/office/officeart/2005/8/layout/vList4#2"/>
    <dgm:cxn modelId="{FC07184E-301E-48CD-B3FD-3D05E04DEFC9}" type="presOf" srcId="{080EEB6D-1E0F-4BB5-9504-5AD19F70BFD2}" destId="{A7D2E4EF-2C7F-47BB-BDF0-6BD089ACB2AE}" srcOrd="0" destOrd="0" presId="urn:microsoft.com/office/officeart/2005/8/layout/vList4#2"/>
    <dgm:cxn modelId="{64391B9A-84DB-46D0-9BF1-4B127D8CAA49}" srcId="{9F09CC2C-38B2-431D-99BF-CA5491E9B365}" destId="{9A1BAB8A-FD9F-4A5E-AC9F-5C43FB85D9E8}" srcOrd="0" destOrd="0" parTransId="{877E17F0-FAAB-4904-AD70-6982B38CE39C}" sibTransId="{6664E31C-6534-4115-81F0-8808B0437C97}"/>
    <dgm:cxn modelId="{63EC3497-A948-46A8-861A-6246C70BC0F0}" srcId="{080EEB6D-1E0F-4BB5-9504-5AD19F70BFD2}" destId="{9F09CC2C-38B2-431D-99BF-CA5491E9B365}" srcOrd="1" destOrd="0" parTransId="{9821C4E4-ADF4-4034-9642-747F8D0FA7DF}" sibTransId="{7B33D722-4FB7-4C66-B6E9-9385C9D612D8}"/>
    <dgm:cxn modelId="{31F229F9-F4B4-4C05-BB39-2E32E011901D}" type="presParOf" srcId="{A7D2E4EF-2C7F-47BB-BDF0-6BD089ACB2AE}" destId="{4C8951A6-5AB0-4D95-84D5-C1C25FCDAE04}" srcOrd="0" destOrd="0" presId="urn:microsoft.com/office/officeart/2005/8/layout/vList4#2"/>
    <dgm:cxn modelId="{35817D4D-F595-4642-A9D2-E32219422439}" type="presParOf" srcId="{4C8951A6-5AB0-4D95-84D5-C1C25FCDAE04}" destId="{07132D71-FBE5-4DC1-BD9D-5D47FEBA5C24}" srcOrd="0" destOrd="0" presId="urn:microsoft.com/office/officeart/2005/8/layout/vList4#2"/>
    <dgm:cxn modelId="{854BA265-2312-43F6-892A-D1606A0BA461}" type="presParOf" srcId="{4C8951A6-5AB0-4D95-84D5-C1C25FCDAE04}" destId="{721C6C53-1CB4-4A69-8DA5-046E30797496}" srcOrd="1" destOrd="0" presId="urn:microsoft.com/office/officeart/2005/8/layout/vList4#2"/>
    <dgm:cxn modelId="{716DABF7-70BF-4E2A-A7EF-9E0CC8EFAC2E}" type="presParOf" srcId="{4C8951A6-5AB0-4D95-84D5-C1C25FCDAE04}" destId="{A07A211F-A698-4131-8DE9-0761BE99FD51}" srcOrd="2" destOrd="0" presId="urn:microsoft.com/office/officeart/2005/8/layout/vList4#2"/>
    <dgm:cxn modelId="{21B18554-0C5F-4151-862B-9983782653CB}" type="presParOf" srcId="{A7D2E4EF-2C7F-47BB-BDF0-6BD089ACB2AE}" destId="{EDB85ECF-832E-4664-AF57-732AE2E73149}" srcOrd="1" destOrd="0" presId="urn:microsoft.com/office/officeart/2005/8/layout/vList4#2"/>
    <dgm:cxn modelId="{996A5AA1-BD7C-42D7-A48C-237617169055}" type="presParOf" srcId="{A7D2E4EF-2C7F-47BB-BDF0-6BD089ACB2AE}" destId="{157C225E-8381-43B2-9EB7-1278F0AB2282}" srcOrd="2" destOrd="0" presId="urn:microsoft.com/office/officeart/2005/8/layout/vList4#2"/>
    <dgm:cxn modelId="{9A823906-A6A7-44FA-A4BA-1CE10018CE39}" type="presParOf" srcId="{157C225E-8381-43B2-9EB7-1278F0AB2282}" destId="{14C0DD0A-AD9F-4FB2-A854-0FA23B962B07}" srcOrd="0" destOrd="0" presId="urn:microsoft.com/office/officeart/2005/8/layout/vList4#2"/>
    <dgm:cxn modelId="{9CA754D2-8C96-4B4E-80F2-FF84B32E12D0}" type="presParOf" srcId="{157C225E-8381-43B2-9EB7-1278F0AB2282}" destId="{77C357D0-F594-44D7-8F04-67A94B9020FC}" srcOrd="1" destOrd="0" presId="urn:microsoft.com/office/officeart/2005/8/layout/vList4#2"/>
    <dgm:cxn modelId="{15DE909A-5605-47C2-B626-3DE2B14AE1BD}" type="presParOf" srcId="{157C225E-8381-43B2-9EB7-1278F0AB2282}" destId="{6AA1B5BD-2906-4276-B1F4-F9B68B6EABD5}" srcOrd="2" destOrd="0" presId="urn:microsoft.com/office/officeart/2005/8/layout/vList4#2"/>
    <dgm:cxn modelId="{3E8D1AA9-2ABA-4AFF-9B7E-FAC365D2BA65}" type="presParOf" srcId="{A7D2E4EF-2C7F-47BB-BDF0-6BD089ACB2AE}" destId="{07A478A0-1C0A-4E47-AEF5-9891602792F3}" srcOrd="3" destOrd="0" presId="urn:microsoft.com/office/officeart/2005/8/layout/vList4#2"/>
    <dgm:cxn modelId="{CF5F8AFB-0DD7-417C-A561-8DA544DCF42E}" type="presParOf" srcId="{A7D2E4EF-2C7F-47BB-BDF0-6BD089ACB2AE}" destId="{A6C9F0F8-2E18-4C86-A113-5B43DFB70A2C}" srcOrd="4" destOrd="0" presId="urn:microsoft.com/office/officeart/2005/8/layout/vList4#2"/>
    <dgm:cxn modelId="{A71C38B3-6E31-49B2-B215-603B25A117BD}" type="presParOf" srcId="{A6C9F0F8-2E18-4C86-A113-5B43DFB70A2C}" destId="{707D22D8-1EE3-441B-9BEA-FAB7DCDFD65F}" srcOrd="0" destOrd="0" presId="urn:microsoft.com/office/officeart/2005/8/layout/vList4#2"/>
    <dgm:cxn modelId="{E3DFC805-66F0-4714-9101-51AB4AD4D94E}" type="presParOf" srcId="{A6C9F0F8-2E18-4C86-A113-5B43DFB70A2C}" destId="{DCC08BD4-E1CA-4DFB-A299-4817926BD9DE}" srcOrd="1" destOrd="0" presId="urn:microsoft.com/office/officeart/2005/8/layout/vList4#2"/>
    <dgm:cxn modelId="{DEA41EA6-D6DE-448F-B885-CBA5EA8C445F}" type="presParOf" srcId="{A6C9F0F8-2E18-4C86-A113-5B43DFB70A2C}" destId="{33DBB63C-3362-42EB-85B2-0AE5D56E3E1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1E122-7497-486B-AC23-E44BD4EF0EF4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46E82-6E75-4321-85B8-5AADFB662036}">
      <dgm:prSet phldrT="[Текст]" custT="1"/>
      <dgm:spPr/>
      <dgm:t>
        <a:bodyPr/>
        <a:lstStyle/>
        <a:p>
          <a:r>
            <a:rPr lang="ru-RU" sz="3200" dirty="0" smtClean="0"/>
            <a:t>Однороторные</a:t>
          </a:r>
          <a:endParaRPr lang="ru-RU" sz="3200" dirty="0"/>
        </a:p>
      </dgm:t>
    </dgm:pt>
    <dgm:pt modelId="{772B82A5-3A70-4A31-A1E6-E068DFEA2C75}" type="parTrans" cxnId="{1B763BB9-7A78-4274-A9CA-0DED758C5E18}">
      <dgm:prSet/>
      <dgm:spPr/>
      <dgm:t>
        <a:bodyPr/>
        <a:lstStyle/>
        <a:p>
          <a:endParaRPr lang="ru-RU"/>
        </a:p>
      </dgm:t>
    </dgm:pt>
    <dgm:pt modelId="{D4DEE8D1-E30B-4265-A582-99BBDE82644D}" type="sibTrans" cxnId="{1B763BB9-7A78-4274-A9CA-0DED758C5E18}">
      <dgm:prSet/>
      <dgm:spPr/>
      <dgm:t>
        <a:bodyPr/>
        <a:lstStyle/>
        <a:p>
          <a:endParaRPr lang="ru-RU"/>
        </a:p>
      </dgm:t>
    </dgm:pt>
    <dgm:pt modelId="{C940F4C5-C5C1-4648-8F4A-838DD938098D}">
      <dgm:prSet phldrT="[Текст]" custT="1"/>
      <dgm:spPr/>
      <dgm:t>
        <a:bodyPr/>
        <a:lstStyle/>
        <a:p>
          <a:r>
            <a:rPr lang="ru-RU" sz="2000" dirty="0" smtClean="0"/>
            <a:t>Самые маленькие (10 см)</a:t>
          </a:r>
          <a:endParaRPr lang="ru-RU" sz="2000" dirty="0"/>
        </a:p>
      </dgm:t>
    </dgm:pt>
    <dgm:pt modelId="{4F04E9DF-003A-436D-99E9-9D936B05ADFC}" type="parTrans" cxnId="{B50CBFCE-DEE5-4BCD-BD0D-B1D9BB33765E}">
      <dgm:prSet/>
      <dgm:spPr/>
      <dgm:t>
        <a:bodyPr/>
        <a:lstStyle/>
        <a:p>
          <a:endParaRPr lang="ru-RU"/>
        </a:p>
      </dgm:t>
    </dgm:pt>
    <dgm:pt modelId="{404B31E9-64F6-45D9-83A5-DF8BE6754D89}" type="sibTrans" cxnId="{B50CBFCE-DEE5-4BCD-BD0D-B1D9BB33765E}">
      <dgm:prSet/>
      <dgm:spPr/>
      <dgm:t>
        <a:bodyPr/>
        <a:lstStyle/>
        <a:p>
          <a:endParaRPr lang="ru-RU"/>
        </a:p>
      </dgm:t>
    </dgm:pt>
    <dgm:pt modelId="{C28C004A-72FD-4222-AF79-79078CF4CBAC}">
      <dgm:prSet phldrT="[Текст]" custT="1"/>
      <dgm:spPr/>
      <dgm:t>
        <a:bodyPr/>
        <a:lstStyle/>
        <a:p>
          <a:r>
            <a:rPr lang="ru-RU" sz="3200" dirty="0" err="1" smtClean="0"/>
            <a:t>Мультироторные</a:t>
          </a:r>
          <a:endParaRPr lang="ru-RU" sz="3200" dirty="0"/>
        </a:p>
      </dgm:t>
    </dgm:pt>
    <dgm:pt modelId="{27EC7166-1AA1-4126-884A-147E5E8158C5}" type="parTrans" cxnId="{BFB29D77-BD26-41CC-94A9-8FC5D7D5636D}">
      <dgm:prSet/>
      <dgm:spPr/>
      <dgm:t>
        <a:bodyPr/>
        <a:lstStyle/>
        <a:p>
          <a:endParaRPr lang="ru-RU"/>
        </a:p>
      </dgm:t>
    </dgm:pt>
    <dgm:pt modelId="{174C06F9-F1EA-44E9-BA1E-28CFD406D066}" type="sibTrans" cxnId="{BFB29D77-BD26-41CC-94A9-8FC5D7D5636D}">
      <dgm:prSet/>
      <dgm:spPr/>
      <dgm:t>
        <a:bodyPr/>
        <a:lstStyle/>
        <a:p>
          <a:endParaRPr lang="ru-RU"/>
        </a:p>
      </dgm:t>
    </dgm:pt>
    <dgm:pt modelId="{E14882F7-96AA-4DD1-A118-71A99D43CC22}">
      <dgm:prSet phldrT="[Текст]" custT="1"/>
      <dgm:spPr/>
      <dgm:t>
        <a:bodyPr/>
        <a:lstStyle/>
        <a:p>
          <a:r>
            <a:rPr lang="ru-RU" sz="2000" dirty="0" smtClean="0"/>
            <a:t>Самые маневренные</a:t>
          </a:r>
          <a:endParaRPr lang="ru-RU" sz="2000" dirty="0"/>
        </a:p>
      </dgm:t>
    </dgm:pt>
    <dgm:pt modelId="{77EC3E7F-59C4-4A7C-AF2E-AA2023DD0709}" type="parTrans" cxnId="{FA458FBD-CA3D-4AB4-BE9E-FF84F620B33E}">
      <dgm:prSet/>
      <dgm:spPr/>
      <dgm:t>
        <a:bodyPr/>
        <a:lstStyle/>
        <a:p>
          <a:endParaRPr lang="ru-RU"/>
        </a:p>
      </dgm:t>
    </dgm:pt>
    <dgm:pt modelId="{AF656884-30FD-408E-88DC-7D501354B950}" type="sibTrans" cxnId="{FA458FBD-CA3D-4AB4-BE9E-FF84F620B33E}">
      <dgm:prSet/>
      <dgm:spPr/>
      <dgm:t>
        <a:bodyPr/>
        <a:lstStyle/>
        <a:p>
          <a:endParaRPr lang="ru-RU"/>
        </a:p>
      </dgm:t>
    </dgm:pt>
    <dgm:pt modelId="{2ADC57CC-CB2F-43FC-959F-C764D601438F}">
      <dgm:prSet phldrT="[Текст]" custT="1"/>
      <dgm:spPr/>
      <dgm:t>
        <a:bodyPr/>
        <a:lstStyle/>
        <a:p>
          <a:r>
            <a:rPr lang="ru-RU" sz="3200" dirty="0" err="1" smtClean="0"/>
            <a:t>Конвертопланы</a:t>
          </a:r>
          <a:endParaRPr lang="ru-RU" sz="3200" dirty="0"/>
        </a:p>
      </dgm:t>
    </dgm:pt>
    <dgm:pt modelId="{B8168353-EEB9-457E-B750-CEA9BBCC4CD5}" type="parTrans" cxnId="{C93E4A65-3545-484E-8E9C-3C617FCCCC1B}">
      <dgm:prSet/>
      <dgm:spPr/>
      <dgm:t>
        <a:bodyPr/>
        <a:lstStyle/>
        <a:p>
          <a:endParaRPr lang="ru-RU"/>
        </a:p>
      </dgm:t>
    </dgm:pt>
    <dgm:pt modelId="{CFB400F1-F891-4B73-AA76-62CEF1C59439}" type="sibTrans" cxnId="{C93E4A65-3545-484E-8E9C-3C617FCCCC1B}">
      <dgm:prSet/>
      <dgm:spPr/>
      <dgm:t>
        <a:bodyPr/>
        <a:lstStyle/>
        <a:p>
          <a:endParaRPr lang="ru-RU"/>
        </a:p>
      </dgm:t>
    </dgm:pt>
    <dgm:pt modelId="{5DCBC8BD-9ADE-4FB1-AA91-740DB909EF40}">
      <dgm:prSet phldrT="[Текст]" custT="1"/>
      <dgm:spPr/>
      <dgm:t>
        <a:bodyPr/>
        <a:lstStyle/>
        <a:p>
          <a:r>
            <a:rPr lang="ru-RU" sz="2000" dirty="0" smtClean="0"/>
            <a:t>Самые грузоподъемные (более 2 тонн)</a:t>
          </a:r>
          <a:endParaRPr lang="ru-RU" sz="2000" dirty="0"/>
        </a:p>
      </dgm:t>
    </dgm:pt>
    <dgm:pt modelId="{FED2A443-263C-484A-A6CD-5EAE0C40EA9B}" type="parTrans" cxnId="{00247420-36EE-4D3C-B266-C90FE260FFB8}">
      <dgm:prSet/>
      <dgm:spPr/>
      <dgm:t>
        <a:bodyPr/>
        <a:lstStyle/>
        <a:p>
          <a:endParaRPr lang="ru-RU"/>
        </a:p>
      </dgm:t>
    </dgm:pt>
    <dgm:pt modelId="{DB8F51E2-0DCA-40A8-8DF3-787E678137B7}" type="sibTrans" cxnId="{00247420-36EE-4D3C-B266-C90FE260FFB8}">
      <dgm:prSet/>
      <dgm:spPr/>
      <dgm:t>
        <a:bodyPr/>
        <a:lstStyle/>
        <a:p>
          <a:endParaRPr lang="ru-RU"/>
        </a:p>
      </dgm:t>
    </dgm:pt>
    <dgm:pt modelId="{056469BA-384A-4BDB-B089-A15EDCC3A5DF}" type="pres">
      <dgm:prSet presAssocID="{48C1E122-7497-486B-AC23-E44BD4EF0E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B5611-B4E9-45FB-B5DF-904D53E4AFFB}" type="pres">
      <dgm:prSet presAssocID="{FB446E82-6E75-4321-85B8-5AADFB662036}" presName="comp" presStyleCnt="0"/>
      <dgm:spPr/>
    </dgm:pt>
    <dgm:pt modelId="{D2DD9C70-E227-43FB-BA51-1830FB78E582}" type="pres">
      <dgm:prSet presAssocID="{FB446E82-6E75-4321-85B8-5AADFB662036}" presName="box" presStyleLbl="node1" presStyleIdx="0" presStyleCnt="3"/>
      <dgm:spPr/>
      <dgm:t>
        <a:bodyPr/>
        <a:lstStyle/>
        <a:p>
          <a:endParaRPr lang="ru-RU"/>
        </a:p>
      </dgm:t>
    </dgm:pt>
    <dgm:pt modelId="{16B7DC1C-7BC9-4C83-BF41-BBC98EF9AFE7}" type="pres">
      <dgm:prSet presAssocID="{FB446E82-6E75-4321-85B8-5AADFB662036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45CA1E3-88E3-4156-B765-3B1088A7D600}" type="pres">
      <dgm:prSet presAssocID="{FB446E82-6E75-4321-85B8-5AADFB6620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59417-3779-444D-BB93-4291F1E376F6}" type="pres">
      <dgm:prSet presAssocID="{D4DEE8D1-E30B-4265-A582-99BBDE82644D}" presName="spacer" presStyleCnt="0"/>
      <dgm:spPr/>
    </dgm:pt>
    <dgm:pt modelId="{8F5A5B3C-3D35-4A5E-BCA0-0D81276711CF}" type="pres">
      <dgm:prSet presAssocID="{C28C004A-72FD-4222-AF79-79078CF4CBAC}" presName="comp" presStyleCnt="0"/>
      <dgm:spPr/>
    </dgm:pt>
    <dgm:pt modelId="{B2367360-079A-43CA-82A6-B530DDD42B07}" type="pres">
      <dgm:prSet presAssocID="{C28C004A-72FD-4222-AF79-79078CF4CBAC}" presName="box" presStyleLbl="node1" presStyleIdx="1" presStyleCnt="3"/>
      <dgm:spPr/>
      <dgm:t>
        <a:bodyPr/>
        <a:lstStyle/>
        <a:p>
          <a:endParaRPr lang="ru-RU"/>
        </a:p>
      </dgm:t>
    </dgm:pt>
    <dgm:pt modelId="{198964C0-82F6-419B-8A9F-D78113021ED5}" type="pres">
      <dgm:prSet presAssocID="{C28C004A-72FD-4222-AF79-79078CF4CBA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F334A381-C6E9-4010-8A37-FB9B0823DB1D}" type="pres">
      <dgm:prSet presAssocID="{C28C004A-72FD-4222-AF79-79078CF4CB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4FBDB-88D3-4286-9FB6-973120487648}" type="pres">
      <dgm:prSet presAssocID="{174C06F9-F1EA-44E9-BA1E-28CFD406D066}" presName="spacer" presStyleCnt="0"/>
      <dgm:spPr/>
    </dgm:pt>
    <dgm:pt modelId="{34FCB42C-DBCB-4DBA-A6F9-42B550146996}" type="pres">
      <dgm:prSet presAssocID="{2ADC57CC-CB2F-43FC-959F-C764D601438F}" presName="comp" presStyleCnt="0"/>
      <dgm:spPr/>
    </dgm:pt>
    <dgm:pt modelId="{C9D09A61-3C79-488F-BF7D-9F188CA95F3D}" type="pres">
      <dgm:prSet presAssocID="{2ADC57CC-CB2F-43FC-959F-C764D601438F}" presName="box" presStyleLbl="node1" presStyleIdx="2" presStyleCnt="3"/>
      <dgm:spPr/>
      <dgm:t>
        <a:bodyPr/>
        <a:lstStyle/>
        <a:p>
          <a:endParaRPr lang="ru-RU"/>
        </a:p>
      </dgm:t>
    </dgm:pt>
    <dgm:pt modelId="{17372565-F215-4E8F-B175-8CD34591C13F}" type="pres">
      <dgm:prSet presAssocID="{2ADC57CC-CB2F-43FC-959F-C764D601438F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F96AD25-73AF-4E6B-88D0-4B66A6CE845A}" type="pres">
      <dgm:prSet presAssocID="{2ADC57CC-CB2F-43FC-959F-C764D601438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B69E6-31E4-475B-AEB4-C45FC7ED372C}" type="presOf" srcId="{2ADC57CC-CB2F-43FC-959F-C764D601438F}" destId="{6F96AD25-73AF-4E6B-88D0-4B66A6CE845A}" srcOrd="1" destOrd="0" presId="urn:microsoft.com/office/officeart/2005/8/layout/vList4#3"/>
    <dgm:cxn modelId="{20856842-FCDB-4EB6-B975-CB08B4EEE639}" type="presOf" srcId="{5DCBC8BD-9ADE-4FB1-AA91-740DB909EF40}" destId="{C9D09A61-3C79-488F-BF7D-9F188CA95F3D}" srcOrd="0" destOrd="1" presId="urn:microsoft.com/office/officeart/2005/8/layout/vList4#3"/>
    <dgm:cxn modelId="{71E15D99-6AF6-4482-A3D6-5E8D2D917D45}" type="presOf" srcId="{5DCBC8BD-9ADE-4FB1-AA91-740DB909EF40}" destId="{6F96AD25-73AF-4E6B-88D0-4B66A6CE845A}" srcOrd="1" destOrd="1" presId="urn:microsoft.com/office/officeart/2005/8/layout/vList4#3"/>
    <dgm:cxn modelId="{EA290632-23CD-4DE4-8344-5B6B2A5B9C7D}" type="presOf" srcId="{FB446E82-6E75-4321-85B8-5AADFB662036}" destId="{C45CA1E3-88E3-4156-B765-3B1088A7D600}" srcOrd="1" destOrd="0" presId="urn:microsoft.com/office/officeart/2005/8/layout/vList4#3"/>
    <dgm:cxn modelId="{69E8F6F2-7C94-4BDD-AAC2-5B53506FD777}" type="presOf" srcId="{C940F4C5-C5C1-4648-8F4A-838DD938098D}" destId="{D2DD9C70-E227-43FB-BA51-1830FB78E582}" srcOrd="0" destOrd="1" presId="urn:microsoft.com/office/officeart/2005/8/layout/vList4#3"/>
    <dgm:cxn modelId="{C93E4A65-3545-484E-8E9C-3C617FCCCC1B}" srcId="{48C1E122-7497-486B-AC23-E44BD4EF0EF4}" destId="{2ADC57CC-CB2F-43FC-959F-C764D601438F}" srcOrd="2" destOrd="0" parTransId="{B8168353-EEB9-457E-B750-CEA9BBCC4CD5}" sibTransId="{CFB400F1-F891-4B73-AA76-62CEF1C59439}"/>
    <dgm:cxn modelId="{B50CBFCE-DEE5-4BCD-BD0D-B1D9BB33765E}" srcId="{FB446E82-6E75-4321-85B8-5AADFB662036}" destId="{C940F4C5-C5C1-4648-8F4A-838DD938098D}" srcOrd="0" destOrd="0" parTransId="{4F04E9DF-003A-436D-99E9-9D936B05ADFC}" sibTransId="{404B31E9-64F6-45D9-83A5-DF8BE6754D89}"/>
    <dgm:cxn modelId="{BFB29D77-BD26-41CC-94A9-8FC5D7D5636D}" srcId="{48C1E122-7497-486B-AC23-E44BD4EF0EF4}" destId="{C28C004A-72FD-4222-AF79-79078CF4CBAC}" srcOrd="1" destOrd="0" parTransId="{27EC7166-1AA1-4126-884A-147E5E8158C5}" sibTransId="{174C06F9-F1EA-44E9-BA1E-28CFD406D066}"/>
    <dgm:cxn modelId="{1B763BB9-7A78-4274-A9CA-0DED758C5E18}" srcId="{48C1E122-7497-486B-AC23-E44BD4EF0EF4}" destId="{FB446E82-6E75-4321-85B8-5AADFB662036}" srcOrd="0" destOrd="0" parTransId="{772B82A5-3A70-4A31-A1E6-E068DFEA2C75}" sibTransId="{D4DEE8D1-E30B-4265-A582-99BBDE82644D}"/>
    <dgm:cxn modelId="{328CC1CE-AEB2-45FC-BC0D-E81A94F24273}" type="presOf" srcId="{E14882F7-96AA-4DD1-A118-71A99D43CC22}" destId="{F334A381-C6E9-4010-8A37-FB9B0823DB1D}" srcOrd="1" destOrd="1" presId="urn:microsoft.com/office/officeart/2005/8/layout/vList4#3"/>
    <dgm:cxn modelId="{DA4B96DE-31CB-4258-B8C3-F61DDBD294D2}" type="presOf" srcId="{C28C004A-72FD-4222-AF79-79078CF4CBAC}" destId="{B2367360-079A-43CA-82A6-B530DDD42B07}" srcOrd="0" destOrd="0" presId="urn:microsoft.com/office/officeart/2005/8/layout/vList4#3"/>
    <dgm:cxn modelId="{FA458FBD-CA3D-4AB4-BE9E-FF84F620B33E}" srcId="{C28C004A-72FD-4222-AF79-79078CF4CBAC}" destId="{E14882F7-96AA-4DD1-A118-71A99D43CC22}" srcOrd="0" destOrd="0" parTransId="{77EC3E7F-59C4-4A7C-AF2E-AA2023DD0709}" sibTransId="{AF656884-30FD-408E-88DC-7D501354B950}"/>
    <dgm:cxn modelId="{07E2FD4A-7ED8-4D41-8968-73CB9FE9DA80}" type="presOf" srcId="{C28C004A-72FD-4222-AF79-79078CF4CBAC}" destId="{F334A381-C6E9-4010-8A37-FB9B0823DB1D}" srcOrd="1" destOrd="0" presId="urn:microsoft.com/office/officeart/2005/8/layout/vList4#3"/>
    <dgm:cxn modelId="{EE464573-5F1F-492C-906E-243697D5D2B2}" type="presOf" srcId="{2ADC57CC-CB2F-43FC-959F-C764D601438F}" destId="{C9D09A61-3C79-488F-BF7D-9F188CA95F3D}" srcOrd="0" destOrd="0" presId="urn:microsoft.com/office/officeart/2005/8/layout/vList4#3"/>
    <dgm:cxn modelId="{00247420-36EE-4D3C-B266-C90FE260FFB8}" srcId="{2ADC57CC-CB2F-43FC-959F-C764D601438F}" destId="{5DCBC8BD-9ADE-4FB1-AA91-740DB909EF40}" srcOrd="0" destOrd="0" parTransId="{FED2A443-263C-484A-A6CD-5EAE0C40EA9B}" sibTransId="{DB8F51E2-0DCA-40A8-8DF3-787E678137B7}"/>
    <dgm:cxn modelId="{E570F565-7B71-449A-A1C1-0F08065FA8F0}" type="presOf" srcId="{E14882F7-96AA-4DD1-A118-71A99D43CC22}" destId="{B2367360-079A-43CA-82A6-B530DDD42B07}" srcOrd="0" destOrd="1" presId="urn:microsoft.com/office/officeart/2005/8/layout/vList4#3"/>
    <dgm:cxn modelId="{2C652612-7707-40A6-87A2-E8EDEE013D91}" type="presOf" srcId="{C940F4C5-C5C1-4648-8F4A-838DD938098D}" destId="{C45CA1E3-88E3-4156-B765-3B1088A7D600}" srcOrd="1" destOrd="1" presId="urn:microsoft.com/office/officeart/2005/8/layout/vList4#3"/>
    <dgm:cxn modelId="{711107C9-5E05-4AC2-A911-F4C69613BCAE}" type="presOf" srcId="{48C1E122-7497-486B-AC23-E44BD4EF0EF4}" destId="{056469BA-384A-4BDB-B089-A15EDCC3A5DF}" srcOrd="0" destOrd="0" presId="urn:microsoft.com/office/officeart/2005/8/layout/vList4#3"/>
    <dgm:cxn modelId="{FB67542A-AC24-4A94-9FA4-D532DB1F032F}" type="presOf" srcId="{FB446E82-6E75-4321-85B8-5AADFB662036}" destId="{D2DD9C70-E227-43FB-BA51-1830FB78E582}" srcOrd="0" destOrd="0" presId="urn:microsoft.com/office/officeart/2005/8/layout/vList4#3"/>
    <dgm:cxn modelId="{EB373AF4-138B-469E-8538-7010F7B5D503}" type="presParOf" srcId="{056469BA-384A-4BDB-B089-A15EDCC3A5DF}" destId="{730B5611-B4E9-45FB-B5DF-904D53E4AFFB}" srcOrd="0" destOrd="0" presId="urn:microsoft.com/office/officeart/2005/8/layout/vList4#3"/>
    <dgm:cxn modelId="{1473260F-7932-4054-8F49-215F7F04E9E6}" type="presParOf" srcId="{730B5611-B4E9-45FB-B5DF-904D53E4AFFB}" destId="{D2DD9C70-E227-43FB-BA51-1830FB78E582}" srcOrd="0" destOrd="0" presId="urn:microsoft.com/office/officeart/2005/8/layout/vList4#3"/>
    <dgm:cxn modelId="{803822BA-2277-46F3-941F-458F26F87066}" type="presParOf" srcId="{730B5611-B4E9-45FB-B5DF-904D53E4AFFB}" destId="{16B7DC1C-7BC9-4C83-BF41-BBC98EF9AFE7}" srcOrd="1" destOrd="0" presId="urn:microsoft.com/office/officeart/2005/8/layout/vList4#3"/>
    <dgm:cxn modelId="{3F5F1833-7AEB-4C9C-9F3B-EA7D5599B99B}" type="presParOf" srcId="{730B5611-B4E9-45FB-B5DF-904D53E4AFFB}" destId="{C45CA1E3-88E3-4156-B765-3B1088A7D600}" srcOrd="2" destOrd="0" presId="urn:microsoft.com/office/officeart/2005/8/layout/vList4#3"/>
    <dgm:cxn modelId="{3E758AB7-984C-49D6-BB0F-12F5B8EBA170}" type="presParOf" srcId="{056469BA-384A-4BDB-B089-A15EDCC3A5DF}" destId="{42D59417-3779-444D-BB93-4291F1E376F6}" srcOrd="1" destOrd="0" presId="urn:microsoft.com/office/officeart/2005/8/layout/vList4#3"/>
    <dgm:cxn modelId="{011920C6-CE7D-4350-A760-E8DF1AE3E4DF}" type="presParOf" srcId="{056469BA-384A-4BDB-B089-A15EDCC3A5DF}" destId="{8F5A5B3C-3D35-4A5E-BCA0-0D81276711CF}" srcOrd="2" destOrd="0" presId="urn:microsoft.com/office/officeart/2005/8/layout/vList4#3"/>
    <dgm:cxn modelId="{3788A1CB-B211-4FA7-A533-730DA89BD651}" type="presParOf" srcId="{8F5A5B3C-3D35-4A5E-BCA0-0D81276711CF}" destId="{B2367360-079A-43CA-82A6-B530DDD42B07}" srcOrd="0" destOrd="0" presId="urn:microsoft.com/office/officeart/2005/8/layout/vList4#3"/>
    <dgm:cxn modelId="{DEEA4CE1-4E71-4C92-BD6A-F2AF76395C39}" type="presParOf" srcId="{8F5A5B3C-3D35-4A5E-BCA0-0D81276711CF}" destId="{198964C0-82F6-419B-8A9F-D78113021ED5}" srcOrd="1" destOrd="0" presId="urn:microsoft.com/office/officeart/2005/8/layout/vList4#3"/>
    <dgm:cxn modelId="{632A3F0D-9FEE-4A3C-A9E9-2CB28B20982A}" type="presParOf" srcId="{8F5A5B3C-3D35-4A5E-BCA0-0D81276711CF}" destId="{F334A381-C6E9-4010-8A37-FB9B0823DB1D}" srcOrd="2" destOrd="0" presId="urn:microsoft.com/office/officeart/2005/8/layout/vList4#3"/>
    <dgm:cxn modelId="{F7B8E58B-DAB9-4CEA-968C-652C58860404}" type="presParOf" srcId="{056469BA-384A-4BDB-B089-A15EDCC3A5DF}" destId="{58F4FBDB-88D3-4286-9FB6-973120487648}" srcOrd="3" destOrd="0" presId="urn:microsoft.com/office/officeart/2005/8/layout/vList4#3"/>
    <dgm:cxn modelId="{ECD748C3-AA56-4A63-8C63-C61C299FD90B}" type="presParOf" srcId="{056469BA-384A-4BDB-B089-A15EDCC3A5DF}" destId="{34FCB42C-DBCB-4DBA-A6F9-42B550146996}" srcOrd="4" destOrd="0" presId="urn:microsoft.com/office/officeart/2005/8/layout/vList4#3"/>
    <dgm:cxn modelId="{6FA6CBD5-FD19-439C-AE8D-09255447CEDA}" type="presParOf" srcId="{34FCB42C-DBCB-4DBA-A6F9-42B550146996}" destId="{C9D09A61-3C79-488F-BF7D-9F188CA95F3D}" srcOrd="0" destOrd="0" presId="urn:microsoft.com/office/officeart/2005/8/layout/vList4#3"/>
    <dgm:cxn modelId="{6EF503B9-472F-403C-8AAE-7A1356B96477}" type="presParOf" srcId="{34FCB42C-DBCB-4DBA-A6F9-42B550146996}" destId="{17372565-F215-4E8F-B175-8CD34591C13F}" srcOrd="1" destOrd="0" presId="urn:microsoft.com/office/officeart/2005/8/layout/vList4#3"/>
    <dgm:cxn modelId="{D3763A11-E54E-44CA-8316-59C5AD72DF82}" type="presParOf" srcId="{34FCB42C-DBCB-4DBA-A6F9-42B550146996}" destId="{6F96AD25-73AF-4E6B-88D0-4B66A6CE845A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8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6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9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3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8762-8DF6-43A9-970F-1F9EE24DE74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6D5B-6496-45C7-B13C-4FBF61B81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94857"/>
          </a:xfrm>
        </p:spPr>
        <p:txBody>
          <a:bodyPr>
            <a:normAutofit/>
          </a:bodyPr>
          <a:lstStyle/>
          <a:p>
            <a:r>
              <a:rPr lang="ru-RU" b="1" dirty="0" smtClean="0"/>
              <a:t>1. </a:t>
            </a:r>
            <a:r>
              <a:rPr lang="ru-RU" b="1" smtClean="0"/>
              <a:t>БПЛА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727" y="6139543"/>
            <a:ext cx="7863839" cy="581297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Выполнила: Чиркова Анна 8В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37" y="2567374"/>
            <a:ext cx="7909125" cy="34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Классификация БПЛА по особенностям конструкции</a:t>
            </a:r>
            <a:endParaRPr lang="ru-RU" sz="4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551596"/>
              </p:ext>
            </p:extLst>
          </p:nvPr>
        </p:nvGraphicFramePr>
        <p:xfrm>
          <a:off x="78379" y="1690688"/>
          <a:ext cx="5921828" cy="499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7981742"/>
              </p:ext>
            </p:extLst>
          </p:nvPr>
        </p:nvGraphicFramePr>
        <p:xfrm>
          <a:off x="78380" y="1690686"/>
          <a:ext cx="5921828" cy="499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6087985"/>
              </p:ext>
            </p:extLst>
          </p:nvPr>
        </p:nvGraphicFramePr>
        <p:xfrm>
          <a:off x="6000208" y="1690684"/>
          <a:ext cx="6139542" cy="499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409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Аэростатические БПЛА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" y="1825625"/>
            <a:ext cx="5857494" cy="390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58352"/>
          </a:xfrm>
        </p:spPr>
        <p:txBody>
          <a:bodyPr/>
          <a:lstStyle/>
          <a:p>
            <a:r>
              <a:rPr lang="ru-RU" sz="3200" dirty="0"/>
              <a:t>имеют оболочку, заполненную газом или нагретым воздухом, для создания подъёмной силы (силы Архимеда</a:t>
            </a:r>
            <a:r>
              <a:rPr lang="ru-RU" sz="3200" dirty="0" smtClean="0"/>
              <a:t>)</a:t>
            </a:r>
          </a:p>
          <a:p>
            <a:r>
              <a:rPr lang="ru-RU" sz="3200" dirty="0"/>
              <a:t>Используются для долгосрочного наблюдения, связи, метеорологии</a:t>
            </a:r>
          </a:p>
        </p:txBody>
      </p:sp>
    </p:spTree>
    <p:extLst>
      <p:ext uri="{BB962C8B-B14F-4D97-AF65-F5344CB8AC3E}">
        <p14:creationId xmlns:p14="http://schemas.microsoft.com/office/powerpoint/2010/main" val="39961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Реактивные БПЛА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" y="1950719"/>
            <a:ext cx="5967107" cy="397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55223"/>
            <a:ext cx="5181600" cy="4121740"/>
          </a:xfrm>
        </p:spPr>
        <p:txBody>
          <a:bodyPr>
            <a:normAutofit/>
          </a:bodyPr>
          <a:lstStyle/>
          <a:p>
            <a:r>
              <a:rPr lang="ru-RU" sz="3200" dirty="0"/>
              <a:t>передвигаются в пространстве за счёт действия реактивной тяги </a:t>
            </a:r>
            <a:r>
              <a:rPr lang="ru-RU" sz="3200" dirty="0" smtClean="0"/>
              <a:t>двигателей</a:t>
            </a:r>
          </a:p>
          <a:p>
            <a:r>
              <a:rPr lang="ru-RU" sz="3200" dirty="0"/>
              <a:t>средства поражения наземных и воздушных </a:t>
            </a:r>
            <a:r>
              <a:rPr lang="ru-RU" sz="3200" dirty="0" smtClean="0"/>
              <a:t>целей, управляемые ракеты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5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БПЛА самолетного типа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4" y="2220686"/>
            <a:ext cx="5843230" cy="337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97874"/>
            <a:ext cx="5181600" cy="4679089"/>
          </a:xfrm>
        </p:spPr>
        <p:txBody>
          <a:bodyPr>
            <a:noAutofit/>
          </a:bodyPr>
          <a:lstStyle/>
          <a:p>
            <a:r>
              <a:rPr lang="ru-RU" sz="3200" dirty="0"/>
              <a:t>фиксированным крылом способны летать благодаря подъёмной силе, создаваемой аэродинамической формой крыла</a:t>
            </a:r>
            <a:endParaRPr lang="ru-RU" sz="3200" dirty="0" smtClean="0"/>
          </a:p>
          <a:p>
            <a:r>
              <a:rPr lang="ru-RU" sz="3200" dirty="0"/>
              <a:t>Применяются для разведки, наблюдения, нанесения ударов по наземным и воздушным целям</a:t>
            </a:r>
          </a:p>
        </p:txBody>
      </p:sp>
    </p:spTree>
    <p:extLst>
      <p:ext uri="{BB962C8B-B14F-4D97-AF65-F5344CB8AC3E}">
        <p14:creationId xmlns:p14="http://schemas.microsoft.com/office/powerpoint/2010/main" val="20927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Однороторные БПЛА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1" y="1655854"/>
            <a:ext cx="5181601" cy="4650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подъемная сила и тяга для поступательного движения создается с помощью двух несущих винтов или пары несущего и </a:t>
            </a:r>
            <a:r>
              <a:rPr lang="ru-RU" sz="3200" dirty="0" smtClean="0"/>
              <a:t>рулевого</a:t>
            </a:r>
          </a:p>
          <a:p>
            <a:r>
              <a:rPr lang="ru-RU" sz="3200" dirty="0" smtClean="0"/>
              <a:t>используются </a:t>
            </a:r>
            <a:r>
              <a:rPr lang="ru-RU" sz="3200" dirty="0"/>
              <a:t>в качестве малогабаритных средств ближней </a:t>
            </a:r>
            <a:r>
              <a:rPr lang="ru-RU" sz="3200" dirty="0" smtClean="0"/>
              <a:t>разведки или для доставки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2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Мультироторные</a:t>
            </a:r>
            <a:r>
              <a:rPr lang="ru-RU" sz="4800" b="1" dirty="0" smtClean="0"/>
              <a:t> БПЛА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58194"/>
            <a:ext cx="5181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181600" cy="4652963"/>
          </a:xfrm>
        </p:spPr>
        <p:txBody>
          <a:bodyPr>
            <a:noAutofit/>
          </a:bodyPr>
          <a:lstStyle/>
          <a:p>
            <a:r>
              <a:rPr lang="ru-RU" sz="3200" dirty="0"/>
              <a:t>имеющие независимые 2 и более несущих винта. Реактивные моменты уравновешиваются за счет вращения винтов попарно в разные </a:t>
            </a:r>
            <a:r>
              <a:rPr lang="ru-RU" sz="3200" dirty="0" smtClean="0"/>
              <a:t>стороны</a:t>
            </a:r>
          </a:p>
          <a:p>
            <a:r>
              <a:rPr lang="ru-RU" sz="3200" dirty="0"/>
              <a:t>Используются для разведки, корректировки, ретрансляции и нанесения ударов по наземным целям</a:t>
            </a:r>
          </a:p>
        </p:txBody>
      </p:sp>
    </p:spTree>
    <p:extLst>
      <p:ext uri="{BB962C8B-B14F-4D97-AF65-F5344CB8AC3E}">
        <p14:creationId xmlns:p14="http://schemas.microsoft.com/office/powerpoint/2010/main" val="3528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Конвертопланы</a:t>
            </a:r>
            <a:endParaRPr lang="ru-RU" sz="4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" y="1949927"/>
            <a:ext cx="5893526" cy="3676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2377"/>
            <a:ext cx="5181600" cy="4574586"/>
          </a:xfrm>
        </p:spPr>
        <p:txBody>
          <a:bodyPr>
            <a:noAutofit/>
          </a:bodyPr>
          <a:lstStyle/>
          <a:p>
            <a:r>
              <a:rPr lang="ru-RU" sz="3200" dirty="0"/>
              <a:t>летательный аппарат с поворотными (или фиксированными) винтами, которые при взлете и посадке работают как подъемные, а при горизонтальном полете как тянущие, в полете подъемная сила обеспечивается фиксированным крылом</a:t>
            </a:r>
          </a:p>
        </p:txBody>
      </p:sp>
    </p:spTree>
    <p:extLst>
      <p:ext uri="{BB962C8B-B14F-4D97-AF65-F5344CB8AC3E}">
        <p14:creationId xmlns:p14="http://schemas.microsoft.com/office/powerpoint/2010/main" val="4273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Вывод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" y="2158290"/>
            <a:ext cx="5449389" cy="361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Беспилотные летательные аппараты имеют сложные систему и конструкцию, адаптированные под выполнение определенных опасных или монотонных задач.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2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527" t="23887" r="19743" b="24629"/>
          <a:stretch/>
        </p:blipFill>
        <p:spPr>
          <a:xfrm>
            <a:off x="1" y="411485"/>
            <a:ext cx="6051710" cy="6033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672" t="24100" r="40201" b="16154"/>
          <a:stretch/>
        </p:blipFill>
        <p:spPr>
          <a:xfrm>
            <a:off x="6051711" y="411485"/>
            <a:ext cx="6140289" cy="60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9" y="1967594"/>
            <a:ext cx="7266799" cy="3945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12" y="1594894"/>
            <a:ext cx="3755979" cy="499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51456" y="6179668"/>
            <a:ext cx="382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Ту 141 «Стриж»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42" y="13109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Что такое БПЛА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726" y="1456655"/>
            <a:ext cx="7583906" cy="53038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БПЛА – беспилотный летательный аппарат</a:t>
            </a:r>
          </a:p>
          <a:p>
            <a:pPr marL="0" indent="0">
              <a:buNone/>
            </a:pPr>
            <a:r>
              <a:rPr lang="ru-RU" b="1" dirty="0" smtClean="0"/>
              <a:t>БПЛА используются</a:t>
            </a:r>
            <a:r>
              <a:rPr lang="en-US" dirty="0" smtClean="0"/>
              <a:t>: </a:t>
            </a:r>
          </a:p>
          <a:p>
            <a:r>
              <a:rPr lang="ru-RU" dirty="0" smtClean="0"/>
              <a:t>для </a:t>
            </a:r>
            <a:r>
              <a:rPr lang="ru-RU" dirty="0"/>
              <a:t>исследования окружающей среды и геологических </a:t>
            </a:r>
            <a:r>
              <a:rPr lang="ru-RU" dirty="0" smtClean="0"/>
              <a:t>процессов</a:t>
            </a:r>
          </a:p>
          <a:p>
            <a:r>
              <a:rPr lang="ru-RU" dirty="0" smtClean="0"/>
              <a:t>в </a:t>
            </a:r>
            <a:r>
              <a:rPr lang="ru-RU" dirty="0"/>
              <a:t>сельском хозяйстве </a:t>
            </a:r>
            <a:r>
              <a:rPr lang="ru-RU" dirty="0" smtClean="0"/>
              <a:t>для </a:t>
            </a:r>
            <a:r>
              <a:rPr lang="ru-RU" dirty="0"/>
              <a:t>наблюдения за растениями, удобрения почвы и оценки </a:t>
            </a:r>
            <a:r>
              <a:rPr lang="ru-RU" dirty="0" smtClean="0"/>
              <a:t>урожайности </a:t>
            </a:r>
          </a:p>
          <a:p>
            <a:r>
              <a:rPr lang="ru-RU" dirty="0" smtClean="0"/>
              <a:t>в </a:t>
            </a:r>
            <a:r>
              <a:rPr lang="ru-RU" dirty="0"/>
              <a:t>строительстве и </a:t>
            </a:r>
            <a:r>
              <a:rPr lang="ru-RU" dirty="0" smtClean="0"/>
              <a:t>архитектуре помогают оценивать </a:t>
            </a:r>
            <a:r>
              <a:rPr lang="ru-RU" dirty="0"/>
              <a:t>процесс </a:t>
            </a:r>
            <a:r>
              <a:rPr lang="ru-RU" dirty="0" smtClean="0"/>
              <a:t>строительства</a:t>
            </a:r>
          </a:p>
          <a:p>
            <a:r>
              <a:rPr lang="ru-RU" dirty="0" smtClean="0"/>
              <a:t>в </a:t>
            </a:r>
            <a:r>
              <a:rPr lang="ru-RU" dirty="0"/>
              <a:t>сфере логистики </a:t>
            </a:r>
            <a:r>
              <a:rPr lang="ru-RU" dirty="0" smtClean="0"/>
              <a:t>используются </a:t>
            </a:r>
            <a:r>
              <a:rPr lang="ru-RU" dirty="0"/>
              <a:t>для доставки грузов и </a:t>
            </a:r>
            <a:r>
              <a:rPr lang="ru-RU" dirty="0" smtClean="0"/>
              <a:t>почты </a:t>
            </a:r>
          </a:p>
          <a:p>
            <a:r>
              <a:rPr lang="ru-RU" dirty="0" smtClean="0"/>
              <a:t>для </a:t>
            </a:r>
            <a:r>
              <a:rPr lang="ru-RU" dirty="0"/>
              <a:t>создания кино- и видеоматериалов, а также для съемки спортивных </a:t>
            </a:r>
            <a:r>
              <a:rPr lang="ru-RU" dirty="0" smtClean="0"/>
              <a:t>мероприятий </a:t>
            </a:r>
          </a:p>
          <a:p>
            <a:r>
              <a:rPr lang="ru-RU" dirty="0" smtClean="0"/>
              <a:t>для </a:t>
            </a:r>
            <a:r>
              <a:rPr lang="ru-RU" dirty="0"/>
              <a:t>мониторинга автодорог и контроля за транспортным </a:t>
            </a:r>
            <a:r>
              <a:rPr lang="ru-RU" dirty="0" smtClean="0"/>
              <a:t>потоком</a:t>
            </a:r>
          </a:p>
          <a:p>
            <a:r>
              <a:rPr lang="ru-RU" dirty="0"/>
              <a:t>в военных </a:t>
            </a:r>
            <a:r>
              <a:rPr lang="ru-RU" dirty="0" smtClean="0"/>
              <a:t>операциях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Где применяют беспилотные летательные аппара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445" r="22343" b="17838"/>
          <a:stretch/>
        </p:blipFill>
        <p:spPr bwMode="auto">
          <a:xfrm>
            <a:off x="8066964" y="2935705"/>
            <a:ext cx="4125036" cy="382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3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Основные положения в конструкции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2" y="1584960"/>
            <a:ext cx="6513999" cy="460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57850" y="1471750"/>
            <a:ext cx="5129350" cy="5259976"/>
          </a:xfrm>
        </p:spPr>
        <p:txBody>
          <a:bodyPr>
            <a:no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орпус</a:t>
            </a:r>
            <a:r>
              <a:rPr lang="en-US" sz="3600" dirty="0" smtClean="0"/>
              <a:t>/</a:t>
            </a:r>
            <a:r>
              <a:rPr lang="ru-RU" sz="3600" dirty="0" smtClean="0"/>
              <a:t>фюзеляж</a:t>
            </a:r>
          </a:p>
          <a:p>
            <a:r>
              <a:rPr lang="ru-RU" sz="3600" dirty="0" smtClean="0"/>
              <a:t>Силовые установки</a:t>
            </a:r>
          </a:p>
          <a:p>
            <a:r>
              <a:rPr lang="ru-RU" sz="3600" dirty="0" smtClean="0"/>
              <a:t>Аппаратура управления</a:t>
            </a:r>
          </a:p>
          <a:p>
            <a:r>
              <a:rPr lang="ru-RU" sz="3600" dirty="0" smtClean="0"/>
              <a:t>Крылья и рули</a:t>
            </a:r>
          </a:p>
          <a:p>
            <a:r>
              <a:rPr lang="ru-RU" sz="3600" dirty="0" smtClean="0"/>
              <a:t>Аккумулятор</a:t>
            </a:r>
          </a:p>
          <a:p>
            <a:r>
              <a:rPr lang="ru-RU" sz="3600" dirty="0" smtClean="0"/>
              <a:t>Передатчик и приемник</a:t>
            </a:r>
          </a:p>
          <a:p>
            <a:r>
              <a:rPr lang="ru-RU" sz="3600" dirty="0" smtClean="0"/>
              <a:t>Различные датчики состояния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08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Корпус/фюзеляж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3" y="2194560"/>
            <a:ext cx="5788117" cy="3617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99063"/>
            <a:ext cx="5181600" cy="3877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Основная функция – защита</a:t>
            </a:r>
          </a:p>
          <a:p>
            <a:r>
              <a:rPr lang="ru-RU" sz="3600" dirty="0" smtClean="0"/>
              <a:t>Создает обтекаемую форму</a:t>
            </a:r>
            <a:endParaRPr lang="ru-RU" sz="3600" dirty="0"/>
          </a:p>
          <a:p>
            <a:r>
              <a:rPr lang="ru-RU" sz="3600" dirty="0" smtClean="0"/>
              <a:t>К нему крепятся другие элементы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47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Силовые установки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2" y="1825625"/>
            <a:ext cx="5777744" cy="4333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55223"/>
            <a:ext cx="5181600" cy="41217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Создают подъемную и двигательную силу</a:t>
            </a:r>
          </a:p>
          <a:p>
            <a:r>
              <a:rPr lang="ru-RU" sz="3600" dirty="0" smtClean="0"/>
              <a:t>Могут принимать участие в маневрировании</a:t>
            </a:r>
          </a:p>
          <a:p>
            <a:r>
              <a:rPr lang="ru-RU" sz="3600" dirty="0" smtClean="0"/>
              <a:t>Различные типы для разных целей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Аппаратура управления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1" y="1921420"/>
            <a:ext cx="5852721" cy="3903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Управление осуществляется человеком или компьютером</a:t>
            </a:r>
          </a:p>
          <a:p>
            <a:r>
              <a:rPr lang="ru-RU" sz="3600" dirty="0" smtClean="0"/>
              <a:t>На пульте управления выведены показания датчиков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86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Крылья и рули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2203269"/>
            <a:ext cx="5818254" cy="3272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99063"/>
            <a:ext cx="5181600" cy="3877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Стабилизируют положение ЛА в воздухе</a:t>
            </a:r>
          </a:p>
          <a:p>
            <a:r>
              <a:rPr lang="ru-RU" sz="3600" dirty="0" smtClean="0"/>
              <a:t>Создают дополнительную подъемную силу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1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Аккумулятор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" y="1377180"/>
            <a:ext cx="5164886" cy="5164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77180"/>
            <a:ext cx="5181600" cy="523262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Обеспечение системы энергией</a:t>
            </a:r>
          </a:p>
          <a:p>
            <a:r>
              <a:rPr lang="ru-RU" sz="3600" dirty="0" smtClean="0"/>
              <a:t>Идет разработка </a:t>
            </a:r>
            <a:r>
              <a:rPr lang="ru-RU" sz="3600" dirty="0" err="1" smtClean="0"/>
              <a:t>дронов</a:t>
            </a:r>
            <a:r>
              <a:rPr lang="ru-RU" sz="3600" dirty="0" smtClean="0"/>
              <a:t> без аккумуляторов, которые функционируют </a:t>
            </a:r>
            <a:r>
              <a:rPr lang="ru-RU" sz="3600" dirty="0"/>
              <a:t>за счет беспроводного передатчика электроэнергии, расположенного на земле</a:t>
            </a:r>
          </a:p>
        </p:txBody>
      </p:sp>
    </p:spTree>
    <p:extLst>
      <p:ext uri="{BB962C8B-B14F-4D97-AF65-F5344CB8AC3E}">
        <p14:creationId xmlns:p14="http://schemas.microsoft.com/office/powerpoint/2010/main" val="17454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Датчики, передатчики и приемники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2" y="1463041"/>
            <a:ext cx="8968993" cy="347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343" y="5120640"/>
            <a:ext cx="11475720" cy="1628502"/>
          </a:xfrm>
        </p:spPr>
        <p:txBody>
          <a:bodyPr/>
          <a:lstStyle/>
          <a:p>
            <a:r>
              <a:rPr lang="ru-RU" dirty="0" smtClean="0"/>
              <a:t>С их помощью управляющий получает информацию о состоянии ЛА, и собранные материалы</a:t>
            </a:r>
          </a:p>
          <a:p>
            <a:r>
              <a:rPr lang="ru-RU" dirty="0" smtClean="0"/>
              <a:t>Передают информацию радио-волнами на определенной частоте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443</Words>
  <Application>Microsoft Office PowerPoint</Application>
  <PresentationFormat>Широкоэкранный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1. БПЛА</vt:lpstr>
      <vt:lpstr>Что такое БПЛА</vt:lpstr>
      <vt:lpstr>Основные положения в конструкции</vt:lpstr>
      <vt:lpstr>Корпус/фюзеляж</vt:lpstr>
      <vt:lpstr>Силовые установки</vt:lpstr>
      <vt:lpstr>Аппаратура управления</vt:lpstr>
      <vt:lpstr>Крылья и рули</vt:lpstr>
      <vt:lpstr>Аккумулятор</vt:lpstr>
      <vt:lpstr>Датчики, передатчики и приемники</vt:lpstr>
      <vt:lpstr>Классификация БПЛА по особенностям конструкции</vt:lpstr>
      <vt:lpstr>Аэростатические БПЛА</vt:lpstr>
      <vt:lpstr>Реактивные БПЛА</vt:lpstr>
      <vt:lpstr>БПЛА самолетного типа</vt:lpstr>
      <vt:lpstr>Однороторные БПЛА</vt:lpstr>
      <vt:lpstr>Мультироторные БПЛА</vt:lpstr>
      <vt:lpstr>Конвертопланы</vt:lpstr>
      <vt:lpstr>Вывод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беспилотных летательных аппаратов</dc:title>
  <dc:creator>Учетная запись Майкрософт</dc:creator>
  <cp:lastModifiedBy>Косачева Лариса Давидовна</cp:lastModifiedBy>
  <cp:revision>26</cp:revision>
  <dcterms:created xsi:type="dcterms:W3CDTF">2025-03-12T16:27:02Z</dcterms:created>
  <dcterms:modified xsi:type="dcterms:W3CDTF">2025-03-17T08:42:32Z</dcterms:modified>
</cp:coreProperties>
</file>