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9" r:id="rId4"/>
    <p:sldId id="267" r:id="rId5"/>
    <p:sldId id="260" r:id="rId6"/>
    <p:sldId id="261" r:id="rId7"/>
    <p:sldId id="257" r:id="rId8"/>
    <p:sldId id="269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1" autoAdjust="0"/>
  </p:normalViewPr>
  <p:slideViewPr>
    <p:cSldViewPr snapToGrid="0">
      <p:cViewPr varScale="1">
        <p:scale>
          <a:sx n="75" d="100"/>
          <a:sy n="75" d="100"/>
        </p:scale>
        <p:origin x="-86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F020F-A926-4BA4-87F6-79D64C96818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F89371-9AE8-4D5C-8360-69A5ACB1C4AB}">
      <dgm:prSet phldrT="[Текст]" custT="1"/>
      <dgm:spPr/>
      <dgm:t>
        <a:bodyPr/>
        <a:lstStyle/>
        <a:p>
          <a:r>
            <a:rPr lang="ru-RU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Вредоносное ПО</a:t>
          </a:r>
          <a:endParaRPr lang="ru-RU" sz="28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0B5B5-862A-40D3-B2DA-6E9C965BA157}" type="parTrans" cxnId="{5EA94EAD-8CE2-4487-B9B9-5DCD115B4624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30786CEA-B042-4F09-8519-8CBAB0477CA3}" type="sibTrans" cxnId="{5EA94EAD-8CE2-4487-B9B9-5DCD115B4624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0A265305-2C58-4D15-8E5F-EF2774042F2D}">
      <dgm:prSet phldrT="[Текст]" custT="1"/>
      <dgm:spPr/>
      <dgm:t>
        <a:bodyPr/>
        <a:lstStyle/>
        <a:p>
          <a:r>
            <a:rPr lang="ru-RU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Вирусы</a:t>
          </a:r>
          <a:endParaRPr lang="ru-RU" sz="24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7E9D1-7FFA-4981-AB13-C4A993C1502C}" type="parTrans" cxnId="{3AB84AA8-AF05-4953-A5EA-EC9DECBA0046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EEBB8BC-77FC-44BD-A7D5-C62C96F2C913}" type="sibTrans" cxnId="{3AB84AA8-AF05-4953-A5EA-EC9DECBA0046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4DAE4DAC-4D18-4930-B260-4D1D50538B1B}">
      <dgm:prSet phldrT="[Текст]" custT="1"/>
      <dgm:spPr/>
      <dgm:t>
        <a:bodyPr/>
        <a:lstStyle/>
        <a:p>
          <a:r>
            <a:rPr lang="ru-RU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Черви</a:t>
          </a:r>
          <a:endParaRPr lang="ru-RU" sz="24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54118E-7AD0-4FFA-8A47-38C65BB4479F}" type="parTrans" cxnId="{09F6F628-6637-4B3E-A22F-CE036DFA4154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842AB58-7F6A-4E75-9E7C-FF97A6BE7445}" type="sibTrans" cxnId="{09F6F628-6637-4B3E-A22F-CE036DFA4154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0520474B-1403-4A68-9686-97FB1345812B}">
      <dgm:prSet phldrT="[Текст]" custT="1"/>
      <dgm:spPr/>
      <dgm:t>
        <a:bodyPr/>
        <a:lstStyle/>
        <a:p>
          <a:r>
            <a:rPr lang="ru-RU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Трояны</a:t>
          </a:r>
          <a:endParaRPr lang="ru-RU" sz="24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C3C77-B69A-460E-B3A9-6EF708B34290}" type="parTrans" cxnId="{C2148763-276B-4080-A09B-DB706E4D7A55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9F18508-C4BB-43D5-AE8A-38A686486356}" type="sibTrans" cxnId="{C2148763-276B-4080-A09B-DB706E4D7A55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0F05AB8C-AC15-44F9-8376-A8ED875921EB}">
      <dgm:prSet custT="1"/>
      <dgm:spPr/>
      <dgm:t>
        <a:bodyPr/>
        <a:lstStyle/>
        <a:p>
          <a:r>
            <a:rPr lang="ru-RU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Шпионские программы</a:t>
          </a:r>
          <a:endParaRPr lang="ru-RU" sz="24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B0D1F1-29DD-47BF-BF17-3A1EF0FEAF5E}" type="parTrans" cxnId="{15656CFA-5A72-4563-951C-0286E3711577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FCC89163-CDC0-4111-A3B7-D75B78CEE4A8}" type="sibTrans" cxnId="{15656CFA-5A72-4563-951C-0286E3711577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A6CCC871-9117-48D0-A022-A6F923A2DAD6}">
      <dgm:prSet custT="1"/>
      <dgm:spPr/>
      <dgm:t>
        <a:bodyPr/>
        <a:lstStyle/>
        <a:p>
          <a:r>
            <a:rPr lang="ru-RU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Вымогатели</a:t>
          </a:r>
          <a:endParaRPr lang="ru-RU" sz="24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D08A7E-CB53-4C29-8ABF-3A76D8ED11CD}" type="parTrans" cxnId="{14824096-DD01-41A1-95AB-3E9E67915D13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71AD762-BA3C-4079-9472-1D5306BF2819}" type="sibTrans" cxnId="{14824096-DD01-41A1-95AB-3E9E67915D13}">
      <dgm:prSet/>
      <dgm:spPr/>
      <dgm:t>
        <a:bodyPr/>
        <a:lstStyle/>
        <a:p>
          <a:endParaRPr lang="ru-RU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803EE41-2A45-44F6-B899-2CB62F47730A}" type="pres">
      <dgm:prSet presAssocID="{771F020F-A926-4BA4-87F6-79D64C96818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9183E1-9D04-4E3F-BE69-591C02715242}" type="pres">
      <dgm:prSet presAssocID="{14F89371-9AE8-4D5C-8360-69A5ACB1C4AB}" presName="root1" presStyleCnt="0"/>
      <dgm:spPr/>
    </dgm:pt>
    <dgm:pt modelId="{30BCE126-C0D5-45E5-BAFA-F68D961BFD8B}" type="pres">
      <dgm:prSet presAssocID="{14F89371-9AE8-4D5C-8360-69A5ACB1C4AB}" presName="LevelOneTextNode" presStyleLbl="node0" presStyleIdx="0" presStyleCnt="1" custScaleX="155624" custScaleY="1123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E0FA7A-3A9C-4F0C-8F62-C922E4F0B335}" type="pres">
      <dgm:prSet presAssocID="{14F89371-9AE8-4D5C-8360-69A5ACB1C4AB}" presName="level2hierChild" presStyleCnt="0"/>
      <dgm:spPr/>
    </dgm:pt>
    <dgm:pt modelId="{AE126387-4229-4505-AC3A-D349901E791A}" type="pres">
      <dgm:prSet presAssocID="{5B87E9D1-7FFA-4981-AB13-C4A993C1502C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6BD79F11-2971-4EE6-86E2-48CA81944FA8}" type="pres">
      <dgm:prSet presAssocID="{5B87E9D1-7FFA-4981-AB13-C4A993C1502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20BBD7A-4A18-4F80-81BC-34564DB37162}" type="pres">
      <dgm:prSet presAssocID="{0A265305-2C58-4D15-8E5F-EF2774042F2D}" presName="root2" presStyleCnt="0"/>
      <dgm:spPr/>
    </dgm:pt>
    <dgm:pt modelId="{DD38442C-62B6-4C5B-9523-63842BC61033}" type="pres">
      <dgm:prSet presAssocID="{0A265305-2C58-4D15-8E5F-EF2774042F2D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4CD494-B1AB-46D8-86C0-21DE3CF9C4BD}" type="pres">
      <dgm:prSet presAssocID="{0A265305-2C58-4D15-8E5F-EF2774042F2D}" presName="level3hierChild" presStyleCnt="0"/>
      <dgm:spPr/>
    </dgm:pt>
    <dgm:pt modelId="{9FC6B220-C7A1-423A-9E98-6D38E5B6E78D}" type="pres">
      <dgm:prSet presAssocID="{C354118E-7AD0-4FFA-8A47-38C65BB4479F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F9E19EFD-E6BB-43A9-8C74-C9C46A9A2D65}" type="pres">
      <dgm:prSet presAssocID="{C354118E-7AD0-4FFA-8A47-38C65BB4479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04416CE-C0C0-41CA-95A4-0589682DAEC8}" type="pres">
      <dgm:prSet presAssocID="{4DAE4DAC-4D18-4930-B260-4D1D50538B1B}" presName="root2" presStyleCnt="0"/>
      <dgm:spPr/>
    </dgm:pt>
    <dgm:pt modelId="{8A85EA70-1AA2-41F4-929E-CB2F7697D2F8}" type="pres">
      <dgm:prSet presAssocID="{4DAE4DAC-4D18-4930-B260-4D1D50538B1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B6A14-081C-42C9-9696-802850F3B06A}" type="pres">
      <dgm:prSet presAssocID="{4DAE4DAC-4D18-4930-B260-4D1D50538B1B}" presName="level3hierChild" presStyleCnt="0"/>
      <dgm:spPr/>
    </dgm:pt>
    <dgm:pt modelId="{42A5F685-5266-4BE9-942A-C96CB596A4E2}" type="pres">
      <dgm:prSet presAssocID="{1F9C3C77-B69A-460E-B3A9-6EF708B3429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C4B5B815-EE23-40CB-9A88-516FE982F197}" type="pres">
      <dgm:prSet presAssocID="{1F9C3C77-B69A-460E-B3A9-6EF708B3429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5BA3E43-70B6-4D31-8B0F-6FA810A85F93}" type="pres">
      <dgm:prSet presAssocID="{0520474B-1403-4A68-9686-97FB1345812B}" presName="root2" presStyleCnt="0"/>
      <dgm:spPr/>
    </dgm:pt>
    <dgm:pt modelId="{9B0BFE69-361F-463F-952E-70DF51011191}" type="pres">
      <dgm:prSet presAssocID="{0520474B-1403-4A68-9686-97FB1345812B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379BC-9541-4C7E-B50F-CCFAF4466E41}" type="pres">
      <dgm:prSet presAssocID="{0520474B-1403-4A68-9686-97FB1345812B}" presName="level3hierChild" presStyleCnt="0"/>
      <dgm:spPr/>
    </dgm:pt>
    <dgm:pt modelId="{CDD93A67-5E58-4CB7-8D7A-449C1E6BF97A}" type="pres">
      <dgm:prSet presAssocID="{23B0D1F1-29DD-47BF-BF17-3A1EF0FEAF5E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CE95D91-9780-4402-8668-FC15FB0A5D96}" type="pres">
      <dgm:prSet presAssocID="{23B0D1F1-29DD-47BF-BF17-3A1EF0FEAF5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F8B3707-4780-48AB-9FBB-DBEB98211AF5}" type="pres">
      <dgm:prSet presAssocID="{0F05AB8C-AC15-44F9-8376-A8ED875921EB}" presName="root2" presStyleCnt="0"/>
      <dgm:spPr/>
    </dgm:pt>
    <dgm:pt modelId="{BA54707C-A856-430D-AFC6-93C032EBE1F6}" type="pres">
      <dgm:prSet presAssocID="{0F05AB8C-AC15-44F9-8376-A8ED875921E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5B9E7-C98E-4539-A3C7-0E0D5406DDD7}" type="pres">
      <dgm:prSet presAssocID="{0F05AB8C-AC15-44F9-8376-A8ED875921EB}" presName="level3hierChild" presStyleCnt="0"/>
      <dgm:spPr/>
    </dgm:pt>
    <dgm:pt modelId="{18E8D55B-08EF-4565-A5C8-701AFDC96160}" type="pres">
      <dgm:prSet presAssocID="{52D08A7E-CB53-4C29-8ABF-3A76D8ED11CD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8295A75-9008-42E2-920E-EB11E7A5FB1B}" type="pres">
      <dgm:prSet presAssocID="{52D08A7E-CB53-4C29-8ABF-3A76D8ED11C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025A71A-A509-4E38-9C64-448CEE805160}" type="pres">
      <dgm:prSet presAssocID="{A6CCC871-9117-48D0-A022-A6F923A2DAD6}" presName="root2" presStyleCnt="0"/>
      <dgm:spPr/>
    </dgm:pt>
    <dgm:pt modelId="{977D2D13-DA75-4DAD-B5AD-BF3FF4CF244D}" type="pres">
      <dgm:prSet presAssocID="{A6CCC871-9117-48D0-A022-A6F923A2DAD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5CD143-DD0E-47BA-A939-91DE97BADC3B}" type="pres">
      <dgm:prSet presAssocID="{A6CCC871-9117-48D0-A022-A6F923A2DAD6}" presName="level3hierChild" presStyleCnt="0"/>
      <dgm:spPr/>
    </dgm:pt>
  </dgm:ptLst>
  <dgm:cxnLst>
    <dgm:cxn modelId="{9097DC88-6F95-48D4-A9BD-333F11673368}" type="presOf" srcId="{5B87E9D1-7FFA-4981-AB13-C4A993C1502C}" destId="{AE126387-4229-4505-AC3A-D349901E791A}" srcOrd="0" destOrd="0" presId="urn:microsoft.com/office/officeart/2008/layout/HorizontalMultiLevelHierarchy"/>
    <dgm:cxn modelId="{15656CFA-5A72-4563-951C-0286E3711577}" srcId="{14F89371-9AE8-4D5C-8360-69A5ACB1C4AB}" destId="{0F05AB8C-AC15-44F9-8376-A8ED875921EB}" srcOrd="3" destOrd="0" parTransId="{23B0D1F1-29DD-47BF-BF17-3A1EF0FEAF5E}" sibTransId="{FCC89163-CDC0-4111-A3B7-D75B78CEE4A8}"/>
    <dgm:cxn modelId="{68A96CB1-88AE-45A8-8107-503BD9A8B8F1}" type="presOf" srcId="{1F9C3C77-B69A-460E-B3A9-6EF708B34290}" destId="{C4B5B815-EE23-40CB-9A88-516FE982F197}" srcOrd="1" destOrd="0" presId="urn:microsoft.com/office/officeart/2008/layout/HorizontalMultiLevelHierarchy"/>
    <dgm:cxn modelId="{EA58F312-861F-4EE7-8C9A-01AD49295C40}" type="presOf" srcId="{52D08A7E-CB53-4C29-8ABF-3A76D8ED11CD}" destId="{18E8D55B-08EF-4565-A5C8-701AFDC96160}" srcOrd="0" destOrd="0" presId="urn:microsoft.com/office/officeart/2008/layout/HorizontalMultiLevelHierarchy"/>
    <dgm:cxn modelId="{C2148763-276B-4080-A09B-DB706E4D7A55}" srcId="{14F89371-9AE8-4D5C-8360-69A5ACB1C4AB}" destId="{0520474B-1403-4A68-9686-97FB1345812B}" srcOrd="2" destOrd="0" parTransId="{1F9C3C77-B69A-460E-B3A9-6EF708B34290}" sibTransId="{69F18508-C4BB-43D5-AE8A-38A686486356}"/>
    <dgm:cxn modelId="{C0063F0D-892C-4528-95E2-EAB5C64F6188}" type="presOf" srcId="{14F89371-9AE8-4D5C-8360-69A5ACB1C4AB}" destId="{30BCE126-C0D5-45E5-BAFA-F68D961BFD8B}" srcOrd="0" destOrd="0" presId="urn:microsoft.com/office/officeart/2008/layout/HorizontalMultiLevelHierarchy"/>
    <dgm:cxn modelId="{741000AB-DA7A-4E36-A08C-7A8DF02E2BE2}" type="presOf" srcId="{52D08A7E-CB53-4C29-8ABF-3A76D8ED11CD}" destId="{E8295A75-9008-42E2-920E-EB11E7A5FB1B}" srcOrd="1" destOrd="0" presId="urn:microsoft.com/office/officeart/2008/layout/HorizontalMultiLevelHierarchy"/>
    <dgm:cxn modelId="{09F6F628-6637-4B3E-A22F-CE036DFA4154}" srcId="{14F89371-9AE8-4D5C-8360-69A5ACB1C4AB}" destId="{4DAE4DAC-4D18-4930-B260-4D1D50538B1B}" srcOrd="1" destOrd="0" parTransId="{C354118E-7AD0-4FFA-8A47-38C65BB4479F}" sibTransId="{9842AB58-7F6A-4E75-9E7C-FF97A6BE7445}"/>
    <dgm:cxn modelId="{8483C2EE-D91A-4757-9DC3-CBDFACCF022C}" type="presOf" srcId="{5B87E9D1-7FFA-4981-AB13-C4A993C1502C}" destId="{6BD79F11-2971-4EE6-86E2-48CA81944FA8}" srcOrd="1" destOrd="0" presId="urn:microsoft.com/office/officeart/2008/layout/HorizontalMultiLevelHierarchy"/>
    <dgm:cxn modelId="{842E18EC-C74F-4118-8E43-9CD8C78FE62C}" type="presOf" srcId="{23B0D1F1-29DD-47BF-BF17-3A1EF0FEAF5E}" destId="{4CE95D91-9780-4402-8668-FC15FB0A5D96}" srcOrd="1" destOrd="0" presId="urn:microsoft.com/office/officeart/2008/layout/HorizontalMultiLevelHierarchy"/>
    <dgm:cxn modelId="{385F6C1C-E5F4-48CA-B4E7-77CA9768485C}" type="presOf" srcId="{C354118E-7AD0-4FFA-8A47-38C65BB4479F}" destId="{9FC6B220-C7A1-423A-9E98-6D38E5B6E78D}" srcOrd="0" destOrd="0" presId="urn:microsoft.com/office/officeart/2008/layout/HorizontalMultiLevelHierarchy"/>
    <dgm:cxn modelId="{8ED32B42-39B6-40AC-A18C-8ADFE9FD4550}" type="presOf" srcId="{1F9C3C77-B69A-460E-B3A9-6EF708B34290}" destId="{42A5F685-5266-4BE9-942A-C96CB596A4E2}" srcOrd="0" destOrd="0" presId="urn:microsoft.com/office/officeart/2008/layout/HorizontalMultiLevelHierarchy"/>
    <dgm:cxn modelId="{0106FEF0-4E72-4438-83C3-3BF03C91F594}" type="presOf" srcId="{771F020F-A926-4BA4-87F6-79D64C968183}" destId="{5803EE41-2A45-44F6-B899-2CB62F47730A}" srcOrd="0" destOrd="0" presId="urn:microsoft.com/office/officeart/2008/layout/HorizontalMultiLevelHierarchy"/>
    <dgm:cxn modelId="{14824096-DD01-41A1-95AB-3E9E67915D13}" srcId="{14F89371-9AE8-4D5C-8360-69A5ACB1C4AB}" destId="{A6CCC871-9117-48D0-A022-A6F923A2DAD6}" srcOrd="4" destOrd="0" parTransId="{52D08A7E-CB53-4C29-8ABF-3A76D8ED11CD}" sibTransId="{871AD762-BA3C-4079-9472-1D5306BF2819}"/>
    <dgm:cxn modelId="{68B69D28-85BE-4C10-9C77-F70BE225A931}" type="presOf" srcId="{23B0D1F1-29DD-47BF-BF17-3A1EF0FEAF5E}" destId="{CDD93A67-5E58-4CB7-8D7A-449C1E6BF97A}" srcOrd="0" destOrd="0" presId="urn:microsoft.com/office/officeart/2008/layout/HorizontalMultiLevelHierarchy"/>
    <dgm:cxn modelId="{B79E16C2-6056-4E3D-9227-B9FB2EFC7052}" type="presOf" srcId="{0A265305-2C58-4D15-8E5F-EF2774042F2D}" destId="{DD38442C-62B6-4C5B-9523-63842BC61033}" srcOrd="0" destOrd="0" presId="urn:microsoft.com/office/officeart/2008/layout/HorizontalMultiLevelHierarchy"/>
    <dgm:cxn modelId="{75D5593C-3662-4B1D-90F8-14C8F8062ED1}" type="presOf" srcId="{4DAE4DAC-4D18-4930-B260-4D1D50538B1B}" destId="{8A85EA70-1AA2-41F4-929E-CB2F7697D2F8}" srcOrd="0" destOrd="0" presId="urn:microsoft.com/office/officeart/2008/layout/HorizontalMultiLevelHierarchy"/>
    <dgm:cxn modelId="{8DD98F8D-96F6-4820-83C5-38C8FD2DE5F7}" type="presOf" srcId="{0520474B-1403-4A68-9686-97FB1345812B}" destId="{9B0BFE69-361F-463F-952E-70DF51011191}" srcOrd="0" destOrd="0" presId="urn:microsoft.com/office/officeart/2008/layout/HorizontalMultiLevelHierarchy"/>
    <dgm:cxn modelId="{8969B0E8-CB02-4996-B5C5-B65FC24003FC}" type="presOf" srcId="{A6CCC871-9117-48D0-A022-A6F923A2DAD6}" destId="{977D2D13-DA75-4DAD-B5AD-BF3FF4CF244D}" srcOrd="0" destOrd="0" presId="urn:microsoft.com/office/officeart/2008/layout/HorizontalMultiLevelHierarchy"/>
    <dgm:cxn modelId="{3AB84AA8-AF05-4953-A5EA-EC9DECBA0046}" srcId="{14F89371-9AE8-4D5C-8360-69A5ACB1C4AB}" destId="{0A265305-2C58-4D15-8E5F-EF2774042F2D}" srcOrd="0" destOrd="0" parTransId="{5B87E9D1-7FFA-4981-AB13-C4A993C1502C}" sibTransId="{9EEBB8BC-77FC-44BD-A7D5-C62C96F2C913}"/>
    <dgm:cxn modelId="{918A410B-3868-4476-A73F-19EC510567E5}" type="presOf" srcId="{C354118E-7AD0-4FFA-8A47-38C65BB4479F}" destId="{F9E19EFD-E6BB-43A9-8C74-C9C46A9A2D65}" srcOrd="1" destOrd="0" presId="urn:microsoft.com/office/officeart/2008/layout/HorizontalMultiLevelHierarchy"/>
    <dgm:cxn modelId="{09CAAE3F-0ADC-4CAA-A01E-B0558EF48C33}" type="presOf" srcId="{0F05AB8C-AC15-44F9-8376-A8ED875921EB}" destId="{BA54707C-A856-430D-AFC6-93C032EBE1F6}" srcOrd="0" destOrd="0" presId="urn:microsoft.com/office/officeart/2008/layout/HorizontalMultiLevelHierarchy"/>
    <dgm:cxn modelId="{5EA94EAD-8CE2-4487-B9B9-5DCD115B4624}" srcId="{771F020F-A926-4BA4-87F6-79D64C968183}" destId="{14F89371-9AE8-4D5C-8360-69A5ACB1C4AB}" srcOrd="0" destOrd="0" parTransId="{F060B5B5-862A-40D3-B2DA-6E9C965BA157}" sibTransId="{30786CEA-B042-4F09-8519-8CBAB0477CA3}"/>
    <dgm:cxn modelId="{43F2DCF4-E7B1-4E46-9519-756F03DCB9A3}" type="presParOf" srcId="{5803EE41-2A45-44F6-B899-2CB62F47730A}" destId="{649183E1-9D04-4E3F-BE69-591C02715242}" srcOrd="0" destOrd="0" presId="urn:microsoft.com/office/officeart/2008/layout/HorizontalMultiLevelHierarchy"/>
    <dgm:cxn modelId="{0F7EF12C-DEE9-4937-87C2-CD482FD219F3}" type="presParOf" srcId="{649183E1-9D04-4E3F-BE69-591C02715242}" destId="{30BCE126-C0D5-45E5-BAFA-F68D961BFD8B}" srcOrd="0" destOrd="0" presId="urn:microsoft.com/office/officeart/2008/layout/HorizontalMultiLevelHierarchy"/>
    <dgm:cxn modelId="{1A6ED276-B612-4303-87A3-6C5F9F569AA9}" type="presParOf" srcId="{649183E1-9D04-4E3F-BE69-591C02715242}" destId="{D5E0FA7A-3A9C-4F0C-8F62-C922E4F0B335}" srcOrd="1" destOrd="0" presId="urn:microsoft.com/office/officeart/2008/layout/HorizontalMultiLevelHierarchy"/>
    <dgm:cxn modelId="{E3525F10-048A-4B2B-A071-509B09AE2BC3}" type="presParOf" srcId="{D5E0FA7A-3A9C-4F0C-8F62-C922E4F0B335}" destId="{AE126387-4229-4505-AC3A-D349901E791A}" srcOrd="0" destOrd="0" presId="urn:microsoft.com/office/officeart/2008/layout/HorizontalMultiLevelHierarchy"/>
    <dgm:cxn modelId="{310070DB-792D-4583-AEAD-F3C7D93AB481}" type="presParOf" srcId="{AE126387-4229-4505-AC3A-D349901E791A}" destId="{6BD79F11-2971-4EE6-86E2-48CA81944FA8}" srcOrd="0" destOrd="0" presId="urn:microsoft.com/office/officeart/2008/layout/HorizontalMultiLevelHierarchy"/>
    <dgm:cxn modelId="{9C92896E-666B-4466-AA4C-C543B53A3FE8}" type="presParOf" srcId="{D5E0FA7A-3A9C-4F0C-8F62-C922E4F0B335}" destId="{620BBD7A-4A18-4F80-81BC-34564DB37162}" srcOrd="1" destOrd="0" presId="urn:microsoft.com/office/officeart/2008/layout/HorizontalMultiLevelHierarchy"/>
    <dgm:cxn modelId="{7F81441E-58FE-47ED-ABDD-5770557634CF}" type="presParOf" srcId="{620BBD7A-4A18-4F80-81BC-34564DB37162}" destId="{DD38442C-62B6-4C5B-9523-63842BC61033}" srcOrd="0" destOrd="0" presId="urn:microsoft.com/office/officeart/2008/layout/HorizontalMultiLevelHierarchy"/>
    <dgm:cxn modelId="{F2C9F864-FA39-4FBF-AC93-0A3905ADA19C}" type="presParOf" srcId="{620BBD7A-4A18-4F80-81BC-34564DB37162}" destId="{AA4CD494-B1AB-46D8-86C0-21DE3CF9C4BD}" srcOrd="1" destOrd="0" presId="urn:microsoft.com/office/officeart/2008/layout/HorizontalMultiLevelHierarchy"/>
    <dgm:cxn modelId="{D0AFFDE1-C679-4A0C-B937-094E46AD2D0A}" type="presParOf" srcId="{D5E0FA7A-3A9C-4F0C-8F62-C922E4F0B335}" destId="{9FC6B220-C7A1-423A-9E98-6D38E5B6E78D}" srcOrd="2" destOrd="0" presId="urn:microsoft.com/office/officeart/2008/layout/HorizontalMultiLevelHierarchy"/>
    <dgm:cxn modelId="{177F8EC2-A984-4AF2-A969-AECD44347067}" type="presParOf" srcId="{9FC6B220-C7A1-423A-9E98-6D38E5B6E78D}" destId="{F9E19EFD-E6BB-43A9-8C74-C9C46A9A2D65}" srcOrd="0" destOrd="0" presId="urn:microsoft.com/office/officeart/2008/layout/HorizontalMultiLevelHierarchy"/>
    <dgm:cxn modelId="{728F9AB7-60DD-46EC-BD99-2A409F43EDEC}" type="presParOf" srcId="{D5E0FA7A-3A9C-4F0C-8F62-C922E4F0B335}" destId="{804416CE-C0C0-41CA-95A4-0589682DAEC8}" srcOrd="3" destOrd="0" presId="urn:microsoft.com/office/officeart/2008/layout/HorizontalMultiLevelHierarchy"/>
    <dgm:cxn modelId="{BCA66808-303D-40F4-9CEE-5414543EC4FB}" type="presParOf" srcId="{804416CE-C0C0-41CA-95A4-0589682DAEC8}" destId="{8A85EA70-1AA2-41F4-929E-CB2F7697D2F8}" srcOrd="0" destOrd="0" presId="urn:microsoft.com/office/officeart/2008/layout/HorizontalMultiLevelHierarchy"/>
    <dgm:cxn modelId="{C8DFB87D-3035-4939-89A4-9ABC4B7051C8}" type="presParOf" srcId="{804416CE-C0C0-41CA-95A4-0589682DAEC8}" destId="{EA9B6A14-081C-42C9-9696-802850F3B06A}" srcOrd="1" destOrd="0" presId="urn:microsoft.com/office/officeart/2008/layout/HorizontalMultiLevelHierarchy"/>
    <dgm:cxn modelId="{4815CF7D-5170-46A4-8CF3-5FB2D2E2D0AE}" type="presParOf" srcId="{D5E0FA7A-3A9C-4F0C-8F62-C922E4F0B335}" destId="{42A5F685-5266-4BE9-942A-C96CB596A4E2}" srcOrd="4" destOrd="0" presId="urn:microsoft.com/office/officeart/2008/layout/HorizontalMultiLevelHierarchy"/>
    <dgm:cxn modelId="{BFC3BE7F-619E-4AA6-831C-69EA3E4DBCF4}" type="presParOf" srcId="{42A5F685-5266-4BE9-942A-C96CB596A4E2}" destId="{C4B5B815-EE23-40CB-9A88-516FE982F197}" srcOrd="0" destOrd="0" presId="urn:microsoft.com/office/officeart/2008/layout/HorizontalMultiLevelHierarchy"/>
    <dgm:cxn modelId="{059DF70A-1831-4930-92A4-7913E9B21FB5}" type="presParOf" srcId="{D5E0FA7A-3A9C-4F0C-8F62-C922E4F0B335}" destId="{A5BA3E43-70B6-4D31-8B0F-6FA810A85F93}" srcOrd="5" destOrd="0" presId="urn:microsoft.com/office/officeart/2008/layout/HorizontalMultiLevelHierarchy"/>
    <dgm:cxn modelId="{45775C26-C3E0-490F-A01A-34E19CC29544}" type="presParOf" srcId="{A5BA3E43-70B6-4D31-8B0F-6FA810A85F93}" destId="{9B0BFE69-361F-463F-952E-70DF51011191}" srcOrd="0" destOrd="0" presId="urn:microsoft.com/office/officeart/2008/layout/HorizontalMultiLevelHierarchy"/>
    <dgm:cxn modelId="{854BCF46-2E38-4A81-A79A-2C45270D01E3}" type="presParOf" srcId="{A5BA3E43-70B6-4D31-8B0F-6FA810A85F93}" destId="{633379BC-9541-4C7E-B50F-CCFAF4466E41}" srcOrd="1" destOrd="0" presId="urn:microsoft.com/office/officeart/2008/layout/HorizontalMultiLevelHierarchy"/>
    <dgm:cxn modelId="{651D5492-02C7-41AD-937D-F017ABC1A8C2}" type="presParOf" srcId="{D5E0FA7A-3A9C-4F0C-8F62-C922E4F0B335}" destId="{CDD93A67-5E58-4CB7-8D7A-449C1E6BF97A}" srcOrd="6" destOrd="0" presId="urn:microsoft.com/office/officeart/2008/layout/HorizontalMultiLevelHierarchy"/>
    <dgm:cxn modelId="{11A1C050-54A1-439E-B63A-DB2ABA71396B}" type="presParOf" srcId="{CDD93A67-5E58-4CB7-8D7A-449C1E6BF97A}" destId="{4CE95D91-9780-4402-8668-FC15FB0A5D96}" srcOrd="0" destOrd="0" presId="urn:microsoft.com/office/officeart/2008/layout/HorizontalMultiLevelHierarchy"/>
    <dgm:cxn modelId="{F6E3FDCE-46E3-463A-9C17-B27AEC755C89}" type="presParOf" srcId="{D5E0FA7A-3A9C-4F0C-8F62-C922E4F0B335}" destId="{4F8B3707-4780-48AB-9FBB-DBEB98211AF5}" srcOrd="7" destOrd="0" presId="urn:microsoft.com/office/officeart/2008/layout/HorizontalMultiLevelHierarchy"/>
    <dgm:cxn modelId="{FFD70CB5-C8C1-423B-BF31-93FA865D8E3A}" type="presParOf" srcId="{4F8B3707-4780-48AB-9FBB-DBEB98211AF5}" destId="{BA54707C-A856-430D-AFC6-93C032EBE1F6}" srcOrd="0" destOrd="0" presId="urn:microsoft.com/office/officeart/2008/layout/HorizontalMultiLevelHierarchy"/>
    <dgm:cxn modelId="{D51A4767-D876-4295-A2C8-602AD92807D8}" type="presParOf" srcId="{4F8B3707-4780-48AB-9FBB-DBEB98211AF5}" destId="{0805B9E7-C98E-4539-A3C7-0E0D5406DDD7}" srcOrd="1" destOrd="0" presId="urn:microsoft.com/office/officeart/2008/layout/HorizontalMultiLevelHierarchy"/>
    <dgm:cxn modelId="{3C136EC0-2D09-4360-A565-9B959573BB55}" type="presParOf" srcId="{D5E0FA7A-3A9C-4F0C-8F62-C922E4F0B335}" destId="{18E8D55B-08EF-4565-A5C8-701AFDC96160}" srcOrd="8" destOrd="0" presId="urn:microsoft.com/office/officeart/2008/layout/HorizontalMultiLevelHierarchy"/>
    <dgm:cxn modelId="{76FA44C7-F2F9-4FB6-B386-1957B542A741}" type="presParOf" srcId="{18E8D55B-08EF-4565-A5C8-701AFDC96160}" destId="{E8295A75-9008-42E2-920E-EB11E7A5FB1B}" srcOrd="0" destOrd="0" presId="urn:microsoft.com/office/officeart/2008/layout/HorizontalMultiLevelHierarchy"/>
    <dgm:cxn modelId="{47E98EB3-A5BE-4C07-A334-AC1559A9DA12}" type="presParOf" srcId="{D5E0FA7A-3A9C-4F0C-8F62-C922E4F0B335}" destId="{1025A71A-A509-4E38-9C64-448CEE805160}" srcOrd="9" destOrd="0" presId="urn:microsoft.com/office/officeart/2008/layout/HorizontalMultiLevelHierarchy"/>
    <dgm:cxn modelId="{33E8907D-A71A-4FB7-944C-AE415D8D45E0}" type="presParOf" srcId="{1025A71A-A509-4E38-9C64-448CEE805160}" destId="{977D2D13-DA75-4DAD-B5AD-BF3FF4CF244D}" srcOrd="0" destOrd="0" presId="urn:microsoft.com/office/officeart/2008/layout/HorizontalMultiLevelHierarchy"/>
    <dgm:cxn modelId="{B445CC05-EE99-4346-9465-7917AAA7CF69}" type="presParOf" srcId="{1025A71A-A509-4E38-9C64-448CEE805160}" destId="{9A5CD143-DD0E-47BA-A939-91DE97BADC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E8D55B-08EF-4565-A5C8-701AFDC96160}">
      <dsp:nvSpPr>
        <dsp:cNvPr id="0" name=""/>
        <dsp:cNvSpPr/>
      </dsp:nvSpPr>
      <dsp:spPr>
        <a:xfrm>
          <a:off x="1660068" y="2057400"/>
          <a:ext cx="449761" cy="1714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80" y="0"/>
              </a:lnTo>
              <a:lnTo>
                <a:pt x="224880" y="1714031"/>
              </a:lnTo>
              <a:lnTo>
                <a:pt x="449761" y="1714031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840647" y="2870114"/>
        <a:ext cx="88602" cy="88602"/>
      </dsp:txXfrm>
    </dsp:sp>
    <dsp:sp modelId="{CDD93A67-5E58-4CB7-8D7A-449C1E6BF97A}">
      <dsp:nvSpPr>
        <dsp:cNvPr id="0" name=""/>
        <dsp:cNvSpPr/>
      </dsp:nvSpPr>
      <dsp:spPr>
        <a:xfrm>
          <a:off x="1660068" y="2057400"/>
          <a:ext cx="449761" cy="857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80" y="0"/>
              </a:lnTo>
              <a:lnTo>
                <a:pt x="224880" y="857015"/>
              </a:lnTo>
              <a:lnTo>
                <a:pt x="449761" y="85701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860752" y="2461711"/>
        <a:ext cx="48393" cy="48393"/>
      </dsp:txXfrm>
    </dsp:sp>
    <dsp:sp modelId="{42A5F685-5266-4BE9-942A-C96CB596A4E2}">
      <dsp:nvSpPr>
        <dsp:cNvPr id="0" name=""/>
        <dsp:cNvSpPr/>
      </dsp:nvSpPr>
      <dsp:spPr>
        <a:xfrm>
          <a:off x="1660068" y="2011680"/>
          <a:ext cx="449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761" y="4572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873705" y="2046155"/>
        <a:ext cx="22488" cy="22488"/>
      </dsp:txXfrm>
    </dsp:sp>
    <dsp:sp modelId="{9FC6B220-C7A1-423A-9E98-6D38E5B6E78D}">
      <dsp:nvSpPr>
        <dsp:cNvPr id="0" name=""/>
        <dsp:cNvSpPr/>
      </dsp:nvSpPr>
      <dsp:spPr>
        <a:xfrm>
          <a:off x="1660068" y="1200384"/>
          <a:ext cx="449761" cy="857015"/>
        </a:xfrm>
        <a:custGeom>
          <a:avLst/>
          <a:gdLst/>
          <a:ahLst/>
          <a:cxnLst/>
          <a:rect l="0" t="0" r="0" b="0"/>
          <a:pathLst>
            <a:path>
              <a:moveTo>
                <a:pt x="0" y="857015"/>
              </a:moveTo>
              <a:lnTo>
                <a:pt x="224880" y="857015"/>
              </a:lnTo>
              <a:lnTo>
                <a:pt x="224880" y="0"/>
              </a:lnTo>
              <a:lnTo>
                <a:pt x="449761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860752" y="1604695"/>
        <a:ext cx="48393" cy="48393"/>
      </dsp:txXfrm>
    </dsp:sp>
    <dsp:sp modelId="{AE126387-4229-4505-AC3A-D349901E791A}">
      <dsp:nvSpPr>
        <dsp:cNvPr id="0" name=""/>
        <dsp:cNvSpPr/>
      </dsp:nvSpPr>
      <dsp:spPr>
        <a:xfrm>
          <a:off x="1660068" y="343368"/>
          <a:ext cx="449761" cy="1714031"/>
        </a:xfrm>
        <a:custGeom>
          <a:avLst/>
          <a:gdLst/>
          <a:ahLst/>
          <a:cxnLst/>
          <a:rect l="0" t="0" r="0" b="0"/>
          <a:pathLst>
            <a:path>
              <a:moveTo>
                <a:pt x="0" y="1714031"/>
              </a:moveTo>
              <a:lnTo>
                <a:pt x="224880" y="1714031"/>
              </a:lnTo>
              <a:lnTo>
                <a:pt x="224880" y="0"/>
              </a:lnTo>
              <a:lnTo>
                <a:pt x="449761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1840647" y="1156082"/>
        <a:ext cx="88602" cy="88602"/>
      </dsp:txXfrm>
    </dsp:sp>
    <dsp:sp modelId="{30BCE126-C0D5-45E5-BAFA-F68D961BFD8B}">
      <dsp:nvSpPr>
        <dsp:cNvPr id="0" name=""/>
        <dsp:cNvSpPr/>
      </dsp:nvSpPr>
      <dsp:spPr>
        <a:xfrm rot="16200000">
          <a:off x="-900343" y="1523911"/>
          <a:ext cx="4053846" cy="1066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Вредоносное ПО</a:t>
          </a:r>
          <a:endParaRPr lang="ru-RU" sz="28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-900343" y="1523911"/>
        <a:ext cx="4053846" cy="1066977"/>
      </dsp:txXfrm>
    </dsp:sp>
    <dsp:sp modelId="{DD38442C-62B6-4C5B-9523-63842BC61033}">
      <dsp:nvSpPr>
        <dsp:cNvPr id="0" name=""/>
        <dsp:cNvSpPr/>
      </dsp:nvSpPr>
      <dsp:spPr>
        <a:xfrm>
          <a:off x="2109830" y="562"/>
          <a:ext cx="2248808" cy="685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Вирусы</a:t>
          </a:r>
          <a:endParaRPr lang="ru-RU" sz="24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9830" y="562"/>
        <a:ext cx="2248808" cy="685612"/>
      </dsp:txXfrm>
    </dsp:sp>
    <dsp:sp modelId="{8A85EA70-1AA2-41F4-929E-CB2F7697D2F8}">
      <dsp:nvSpPr>
        <dsp:cNvPr id="0" name=""/>
        <dsp:cNvSpPr/>
      </dsp:nvSpPr>
      <dsp:spPr>
        <a:xfrm>
          <a:off x="2109830" y="857578"/>
          <a:ext cx="2248808" cy="685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Черви</a:t>
          </a:r>
          <a:endParaRPr lang="ru-RU" sz="24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9830" y="857578"/>
        <a:ext cx="2248808" cy="685612"/>
      </dsp:txXfrm>
    </dsp:sp>
    <dsp:sp modelId="{9B0BFE69-361F-463F-952E-70DF51011191}">
      <dsp:nvSpPr>
        <dsp:cNvPr id="0" name=""/>
        <dsp:cNvSpPr/>
      </dsp:nvSpPr>
      <dsp:spPr>
        <a:xfrm>
          <a:off x="2109830" y="1714593"/>
          <a:ext cx="2248808" cy="685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Трояны</a:t>
          </a:r>
          <a:endParaRPr lang="ru-RU" sz="24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9830" y="1714593"/>
        <a:ext cx="2248808" cy="685612"/>
      </dsp:txXfrm>
    </dsp:sp>
    <dsp:sp modelId="{BA54707C-A856-430D-AFC6-93C032EBE1F6}">
      <dsp:nvSpPr>
        <dsp:cNvPr id="0" name=""/>
        <dsp:cNvSpPr/>
      </dsp:nvSpPr>
      <dsp:spPr>
        <a:xfrm>
          <a:off x="2109830" y="2571609"/>
          <a:ext cx="2248808" cy="685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Шпионские программы</a:t>
          </a:r>
          <a:endParaRPr lang="ru-RU" sz="24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9830" y="2571609"/>
        <a:ext cx="2248808" cy="685612"/>
      </dsp:txXfrm>
    </dsp:sp>
    <dsp:sp modelId="{977D2D13-DA75-4DAD-B5AD-BF3FF4CF244D}">
      <dsp:nvSpPr>
        <dsp:cNvPr id="0" name=""/>
        <dsp:cNvSpPr/>
      </dsp:nvSpPr>
      <dsp:spPr>
        <a:xfrm>
          <a:off x="2109830" y="3428624"/>
          <a:ext cx="2248808" cy="685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Вымогатели</a:t>
          </a:r>
          <a:endParaRPr lang="ru-RU" sz="24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9830" y="3428624"/>
        <a:ext cx="2248808" cy="68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59897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06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84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44028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5378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2202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28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81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311060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9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3CFF8D-63C6-4E48-A42B-94E0551220DD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EDC14E-E493-4A6C-80E2-53454AF2B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5672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Вредоносные программы и защита от них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6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490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Компьютерные преступления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75"/>
          <a:stretch/>
        </p:blipFill>
        <p:spPr>
          <a:xfrm>
            <a:off x="7848599" y="2392680"/>
            <a:ext cx="3901441" cy="339328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1679" y="1645920"/>
            <a:ext cx="6353082" cy="4886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Статья 273 Уголовного кодекса 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РФ предусматривает 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уголовную ответственность за создание, использование и распространение вредоносных компьютерных программ, в том числе вирусов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Люди, пишущие и сознательно распространяющие вредоносные программы, - злоумышленники, часто их называют хакерами или </a:t>
            </a:r>
            <a:r>
              <a:rPr lang="ru-RU" sz="24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киберпреступниками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490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Антивирусные программы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1677" y="1955836"/>
            <a:ext cx="6856003" cy="1021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Антивирус – это программа, предназначенная для борьбы с вредоносными программами.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51677" y="3271079"/>
            <a:ext cx="6703601" cy="2997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Три основных задачи антивирусов: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 допустить заражения компьютера вирусом;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бнаружить вирус;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далить вирус без ущерба для остальных данных.</a:t>
            </a: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0774" y="3201480"/>
            <a:ext cx="1722119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4913" y="3263779"/>
            <a:ext cx="1721121" cy="17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4611" y="1837157"/>
            <a:ext cx="3248458" cy="102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4" t="19542" r="5776" b="16236"/>
          <a:stretch/>
        </p:blipFill>
        <p:spPr bwMode="auto">
          <a:xfrm>
            <a:off x="7800774" y="5046200"/>
            <a:ext cx="3696246" cy="14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72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490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Правила защиты от вирусов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021797" y="1744977"/>
            <a:ext cx="5408203" cy="480822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Используйте антивирусные программы и регулярно тестируйте компьютер на наличие вирусов.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Регулярно обновляйте ОС и ПО.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Относитесь к вложениями и ссылкам с подозрением.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Перед считыванием информации со случайных носителей проверяйте их на наличие вирусов.</a:t>
            </a:r>
          </a:p>
          <a:p>
            <a:pPr marL="457200" indent="-457200">
              <a:buAutoNum type="arabicPeriod"/>
            </a:pPr>
            <a:endParaRPr lang="ru-RU" sz="24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788920"/>
            <a:ext cx="4309805" cy="24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22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490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1678" y="1760217"/>
            <a:ext cx="10178322" cy="1988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Выполнить письменно в тетради. Найти определения видов вредоносного ПО: червей, троянов, шпионских программ и программ-вымогателей. Привести по три примера вредоносных программ на каждый вид.</a:t>
            </a:r>
          </a:p>
          <a:p>
            <a:pPr marL="457200" indent="-457200">
              <a:buAutoNum type="arabicPeriod"/>
            </a:pPr>
            <a:endParaRPr lang="ru-RU" sz="26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6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6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6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1" r="11932" b="5909"/>
          <a:stretch/>
        </p:blipFill>
        <p:spPr>
          <a:xfrm>
            <a:off x="3977640" y="3749040"/>
            <a:ext cx="3733800" cy="28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1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490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58258" y="2928474"/>
            <a:ext cx="5728242" cy="1979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Узнать, что такое вредоносные программы и как от них можно защитить своё устройство.</a:t>
            </a:r>
            <a:endParaRPr lang="ru-RU" sz="2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78" t="13559" r="7749"/>
          <a:stretch/>
        </p:blipFill>
        <p:spPr>
          <a:xfrm>
            <a:off x="1251678" y="2400297"/>
            <a:ext cx="2763081" cy="26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490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Первая вредоносная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841" y="2141217"/>
            <a:ext cx="5089161" cy="4564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4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Creeper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— создана в 1971 году Бобом Томасом для проверки, возможны ли самовоспроизводящиеся программы. Вреда от </a:t>
            </a:r>
            <a:r>
              <a:rPr lang="ru-RU" sz="24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Creeper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не было, он только выводил надпись на экран компьютера: «I'M THE CREEPER. CATCH ME IF YOU CAN!» («Я </a:t>
            </a:r>
            <a:r>
              <a:rPr lang="ru-RU" sz="24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Creeper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 Поймай меня, если сможешь!»).</a:t>
            </a: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037" y="1574252"/>
            <a:ext cx="4833163" cy="48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490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Вредоносные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141217"/>
            <a:ext cx="5199922" cy="3613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это программы, предназначенные для незаконного доступа к информации, для скрытого использования компьютера или для нарушения работы компьютера и компьютерных сетей.</a:t>
            </a:r>
            <a:endParaRPr lang="ru-RU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997AD"/>
              </a:clrFrom>
              <a:clrTo>
                <a:srgbClr val="1997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346584"/>
            <a:ext cx="4467225" cy="29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490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Цели вредоносных 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058124"/>
            <a:ext cx="10178322" cy="3787872"/>
          </a:xfrm>
        </p:spPr>
        <p:txBody>
          <a:bodyPr>
            <a:noAutofit/>
          </a:bodyPr>
          <a:lstStyle/>
          <a:p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Похитить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личные данные, учетные записи пользователей или личные переписки.</a:t>
            </a:r>
          </a:p>
          <a:p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Провести атаки типа «отказ в обслуживании</a:t>
            </a:r>
            <a: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чтобы вывести из строя целевые серверы или системы. </a:t>
            </a:r>
            <a:endParaRPr lang="ru-RU" sz="24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Собрать 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информацию о действиях пользователя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при помощи шпионских программ.</a:t>
            </a:r>
          </a:p>
          <a:p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Заблокировать доступ к файлам на устройстве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жертвы и вынудить заплатить выкуп за их разблокировку.</a:t>
            </a:r>
          </a:p>
        </p:txBody>
      </p:sp>
    </p:spTree>
    <p:extLst>
      <p:ext uri="{BB962C8B-B14F-4D97-AF65-F5344CB8AC3E}">
        <p14:creationId xmlns:p14="http://schemas.microsoft.com/office/powerpoint/2010/main" xmlns="" val="18943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565992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классификация вредоносных программ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6462198"/>
              </p:ext>
            </p:extLst>
          </p:nvPr>
        </p:nvGraphicFramePr>
        <p:xfrm>
          <a:off x="1007838" y="2301964"/>
          <a:ext cx="495173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68" y="2797105"/>
            <a:ext cx="5554696" cy="31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33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490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Компьютерный вирус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4139" y="2652154"/>
            <a:ext cx="5199922" cy="2705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Компьютерный вирус 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специально написанная вредоносная программа, способная нанести ущерб данным на компьютере или вывести его из строя.</a:t>
            </a:r>
            <a:endParaRPr lang="ru-RU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CA65"/>
              </a:clrFrom>
              <a:clrTo>
                <a:srgbClr val="FECA6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61" r="18151"/>
          <a:stretch/>
        </p:blipFill>
        <p:spPr bwMode="auto">
          <a:xfrm>
            <a:off x="1251678" y="2141217"/>
            <a:ext cx="4051189" cy="33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5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49" t="15986" r="22052"/>
          <a:stretch/>
        </p:blipFill>
        <p:spPr bwMode="auto">
          <a:xfrm>
            <a:off x="8563130" y="1318200"/>
            <a:ext cx="2866870" cy="28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490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примеры вирусов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24441" y="2006059"/>
            <a:ext cx="6149840" cy="1424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Вирус Чернобыль 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аражал 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EXE-файлы и при активации пытался записать мусорные данные в </a:t>
            </a:r>
            <a:r>
              <a:rPr lang="ru-RU" sz="24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-память BIOS.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4441" y="4118862"/>
            <a:ext cx="100055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первый 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вирус, 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появился в июле 1995 года и заражал любой документ, сохранённый с помощью функции </a:t>
            </a:r>
            <a:r>
              <a:rPr lang="ru-RU" sz="24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«Сохранить 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как» в текстовом процессоре </a:t>
            </a:r>
            <a:r>
              <a:rPr lang="ru-RU" sz="24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заражал шаблоны документов, которые поставлялись с приложениями, и любой новый документ, созданный в приложении.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9328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49085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Признаки заражения вредоносным ПО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1678" y="2378164"/>
            <a:ext cx="10178322" cy="3787872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На компьютере появляются неожиданные сообщения, изображения или звуковые сигналы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Программы без вашего участия запускаются или подключаются к интернету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Компьютер работает медленно или часто зависает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При включении компьютера операционная система не загружается</a:t>
            </a:r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Программы и данные исчезают.</a:t>
            </a:r>
          </a:p>
          <a:p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Уменьшается размер свободной памяти.</a:t>
            </a:r>
            <a:endParaRPr lang="ru-RU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514</TotalTime>
  <Words>367</Words>
  <Application>Microsoft Office PowerPoint</Application>
  <PresentationFormat>Произвольный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Badge</vt:lpstr>
      <vt:lpstr>Вредоносные программы и защита от них</vt:lpstr>
      <vt:lpstr>Цель урока</vt:lpstr>
      <vt:lpstr>Первая вредоносная программа</vt:lpstr>
      <vt:lpstr>Вредоносные программы</vt:lpstr>
      <vt:lpstr>Цели вредоносных программ</vt:lpstr>
      <vt:lpstr>классификация вредоносных программ</vt:lpstr>
      <vt:lpstr>Компьютерный вирус</vt:lpstr>
      <vt:lpstr>примеры вирусов</vt:lpstr>
      <vt:lpstr>Признаки заражения вредоносным ПО</vt:lpstr>
      <vt:lpstr>Компьютерные преступления</vt:lpstr>
      <vt:lpstr>Антивирусные программы</vt:lpstr>
      <vt:lpstr>Правила защиты от вирусов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Zver</cp:lastModifiedBy>
  <cp:revision>22</cp:revision>
  <dcterms:created xsi:type="dcterms:W3CDTF">2025-10-08T13:04:28Z</dcterms:created>
  <dcterms:modified xsi:type="dcterms:W3CDTF">2025-10-12T21:07:19Z</dcterms:modified>
</cp:coreProperties>
</file>